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430" r:id="rId2"/>
    <p:sldId id="266" r:id="rId3"/>
    <p:sldId id="425" r:id="rId4"/>
    <p:sldId id="268" r:id="rId5"/>
    <p:sldId id="269" r:id="rId6"/>
    <p:sldId id="274" r:id="rId7"/>
    <p:sldId id="409" r:id="rId8"/>
    <p:sldId id="411" r:id="rId9"/>
    <p:sldId id="434" r:id="rId10"/>
    <p:sldId id="353" r:id="rId11"/>
    <p:sldId id="351" r:id="rId12"/>
    <p:sldId id="352" r:id="rId13"/>
    <p:sldId id="355" r:id="rId14"/>
    <p:sldId id="367" r:id="rId15"/>
    <p:sldId id="429" r:id="rId16"/>
    <p:sldId id="358" r:id="rId17"/>
    <p:sldId id="360" r:id="rId18"/>
    <p:sldId id="363" r:id="rId19"/>
    <p:sldId id="364" r:id="rId20"/>
    <p:sldId id="369" r:id="rId21"/>
    <p:sldId id="372" r:id="rId22"/>
    <p:sldId id="371" r:id="rId23"/>
    <p:sldId id="374" r:id="rId24"/>
    <p:sldId id="361" r:id="rId25"/>
    <p:sldId id="417" r:id="rId26"/>
    <p:sldId id="418" r:id="rId27"/>
    <p:sldId id="437" r:id="rId28"/>
    <p:sldId id="439" r:id="rId29"/>
    <p:sldId id="441" r:id="rId30"/>
    <p:sldId id="415" r:id="rId31"/>
    <p:sldId id="443" r:id="rId32"/>
    <p:sldId id="413" r:id="rId33"/>
    <p:sldId id="365" r:id="rId34"/>
    <p:sldId id="432" r:id="rId35"/>
    <p:sldId id="445" r:id="rId36"/>
    <p:sldId id="401" r:id="rId37"/>
    <p:sldId id="444" r:id="rId38"/>
    <p:sldId id="446" r:id="rId39"/>
    <p:sldId id="424" r:id="rId40"/>
    <p:sldId id="449" r:id="rId41"/>
    <p:sldId id="426" r:id="rId42"/>
    <p:sldId id="427" r:id="rId43"/>
    <p:sldId id="433" r:id="rId44"/>
    <p:sldId id="435" r:id="rId4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F2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8" d="100"/>
          <a:sy n="68" d="100"/>
        </p:scale>
        <p:origin x="145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hyperlink" Target="../../../khoa%20boi%20duong/ki%20thuat%20ho%20tro-Tu%20ki/Amazing%20Things%20Happen%20-%20Vietnamese%20-%20nhung%20dieu%20ki%20dieu%20quanh%20ta.mp4" TargetMode="External"/><Relationship Id="rId2" Type="http://schemas.openxmlformats.org/officeDocument/2006/relationships/hyperlink" Target="../../../video%20tu%20ki/video%20behaviors%20asd/Diagnosed%20Autism%20Spinning%20&amp;%20flapping,%20flapping%20&amp;%20more%20spinning.mp4" TargetMode="External"/><Relationship Id="rId1" Type="http://schemas.openxmlformats.org/officeDocument/2006/relationships/hyperlink" Target="../non-verbal%20communication%20autism/Differences%20in%20children%20with%20autism%20and%20normal%20children.mp4"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FAFE0-C957-4766-8479-B20E323053F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257D02C-E05F-4A18-94C5-117231F7900F}" type="pres">
      <dgm:prSet presAssocID="{224FAFE0-C957-4766-8479-B20E323053F4}" presName="linearFlow" presStyleCnt="0">
        <dgm:presLayoutVars>
          <dgm:dir/>
          <dgm:animLvl val="lvl"/>
          <dgm:resizeHandles val="exact"/>
        </dgm:presLayoutVars>
      </dgm:prSet>
      <dgm:spPr/>
    </dgm:pt>
  </dgm:ptLst>
  <dgm:cxnLst>
    <dgm:cxn modelId="{65F4C3E9-DB13-411E-ADF5-B77C21A0475D}" type="presOf" srcId="{224FAFE0-C957-4766-8479-B20E323053F4}" destId="{4257D02C-E05F-4A18-94C5-117231F7900F}" srcOrd="0"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6F61D2-B04A-40B6-8414-BFCCCA91A422}" type="doc">
      <dgm:prSet loTypeId="urn:microsoft.com/office/officeart/2005/8/layout/equation2" loCatId="process" qsTypeId="urn:microsoft.com/office/officeart/2005/8/quickstyle/simple1" qsCatId="simple" csTypeId="urn:microsoft.com/office/officeart/2005/8/colors/accent2_1" csCatId="accent2" phldr="1"/>
      <dgm:spPr/>
    </dgm:pt>
    <dgm:pt modelId="{E0A2C047-5620-436C-B099-1E497F43462D}">
      <dgm:prSet phldrT="[Text]"/>
      <dgm:spPr/>
      <dgm:t>
        <a:bodyPr/>
        <a:lstStyle/>
        <a:p>
          <a:r>
            <a:rPr lang="vi-VN" b="1" dirty="0">
              <a:solidFill>
                <a:srgbClr val="0070C0"/>
              </a:solidFill>
              <a:latin typeface="Times New Roman" panose="02020603050405020304" pitchFamily="18" charset="0"/>
              <a:cs typeface="Times New Roman" panose="02020603050405020304" pitchFamily="18" charset="0"/>
            </a:rPr>
            <a:t>Giao tiếp</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và</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tương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tác</a:t>
          </a:r>
          <a:r>
            <a:rPr lang="vi-VN" b="1" dirty="0">
              <a:solidFill>
                <a:srgbClr val="0070C0"/>
              </a:solidFill>
              <a:latin typeface="Times New Roman" panose="02020603050405020304" pitchFamily="18" charset="0"/>
              <a:cs typeface="Times New Roman" panose="02020603050405020304" pitchFamily="18" charset="0"/>
            </a:rPr>
            <a:t> xã hội</a:t>
          </a:r>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B4AE558D-BA70-4F0E-A563-BD7E56116EA4}" type="parTrans" cxnId="{8FB8AC22-3EF3-4B11-B5B7-28F5BC067E2C}">
      <dgm:prSet/>
      <dgm:spPr/>
      <dgm:t>
        <a:bodyPr/>
        <a:lstStyle/>
        <a:p>
          <a:endParaRPr lang="vi-VN"/>
        </a:p>
      </dgm:t>
    </dgm:pt>
    <dgm:pt modelId="{F50875BA-F25F-401C-B5DC-1C0AF13E31D6}" type="sibTrans" cxnId="{8FB8AC22-3EF3-4B11-B5B7-28F5BC067E2C}">
      <dgm:prSet/>
      <dgm:spPr>
        <a:solidFill>
          <a:srgbClr val="FF0000"/>
        </a:solidFill>
      </dgm:spPr>
      <dgm:t>
        <a:bodyPr/>
        <a:lstStyle/>
        <a:p>
          <a:endParaRPr lang="vi-VN"/>
        </a:p>
      </dgm:t>
    </dgm:pt>
    <dgm:pt modelId="{2A90A030-2C67-4013-8DB3-54573E1E9E47}">
      <dgm:prSet phldrT="[Text]"/>
      <dgm:spPr/>
      <dgm:t>
        <a:bodyPr/>
        <a:lstStyle/>
        <a:p>
          <a:r>
            <a:rPr lang="en-US" b="1" dirty="0" err="1">
              <a:solidFill>
                <a:srgbClr val="0070C0"/>
              </a:solidFill>
              <a:latin typeface="Times New Roman" panose="02020603050405020304" pitchFamily="18" charset="0"/>
              <a:cs typeface="Times New Roman" panose="02020603050405020304" pitchFamily="18" charset="0"/>
            </a:rPr>
            <a:t>Hành</a:t>
          </a:r>
          <a:r>
            <a:rPr lang="en-US" b="1" dirty="0">
              <a:solidFill>
                <a:srgbClr val="0070C0"/>
              </a:solidFill>
              <a:latin typeface="Times New Roman" panose="02020603050405020304" pitchFamily="18" charset="0"/>
              <a:cs typeface="Times New Roman" panose="02020603050405020304" pitchFamily="18" charset="0"/>
            </a:rPr>
            <a:t> vi </a:t>
          </a:r>
          <a:r>
            <a:rPr lang="en-US" b="1" dirty="0" err="1">
              <a:solidFill>
                <a:srgbClr val="0070C0"/>
              </a:solidFill>
              <a:latin typeface="Times New Roman" panose="02020603050405020304" pitchFamily="18" charset="0"/>
              <a:cs typeface="Times New Roman" panose="02020603050405020304" pitchFamily="18" charset="0"/>
            </a:rPr>
            <a:t>định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hình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sở</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thích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hạn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hẹp</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và</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rối</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loạn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cảm</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giác</a:t>
          </a:r>
          <a:r>
            <a:rPr lang="en-US" b="1" dirty="0">
              <a:solidFill>
                <a:srgbClr val="0070C0"/>
              </a:solidFill>
              <a:latin typeface="Times New Roman" panose="02020603050405020304" pitchFamily="18" charset="0"/>
              <a:cs typeface="Times New Roman" panose="02020603050405020304" pitchFamily="18" charset="0"/>
            </a:rPr>
            <a:t> </a:t>
          </a:r>
          <a:endParaRPr lang="vi-VN" b="1" dirty="0">
            <a:solidFill>
              <a:srgbClr val="0070C0"/>
            </a:solidFill>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37376C2B-C5C3-4566-A661-C93F3CCE6260}" type="parTrans" cxnId="{22FFAA84-6454-4F68-A6B6-761511ED386E}">
      <dgm:prSet/>
      <dgm:spPr/>
      <dgm:t>
        <a:bodyPr/>
        <a:lstStyle/>
        <a:p>
          <a:endParaRPr lang="vi-VN"/>
        </a:p>
      </dgm:t>
    </dgm:pt>
    <dgm:pt modelId="{1BA1EE94-E726-4414-887E-3A1107884424}" type="sibTrans" cxnId="{22FFAA84-6454-4F68-A6B6-761511ED386E}">
      <dgm:prSet/>
      <dgm:spPr>
        <a:solidFill>
          <a:srgbClr val="00B050"/>
        </a:solidFill>
      </dgm:spPr>
      <dgm:t>
        <a:bodyPr/>
        <a:lstStyle/>
        <a:p>
          <a:endParaRPr lang="vi-VN">
            <a:solidFill>
              <a:srgbClr val="FF0000"/>
            </a:solidFill>
          </a:endParaRPr>
        </a:p>
      </dgm:t>
    </dgm:pt>
    <dgm:pt modelId="{2C8C99A0-A810-44A8-85BF-4F3C7EE20432}">
      <dgm:prSet phldrT="[Text]"/>
      <dgm:spPr/>
      <dgm:t>
        <a:bodyPr/>
        <a:lstStyle/>
        <a:p>
          <a:r>
            <a:rPr lang="vi-VN" b="1" dirty="0">
              <a:solidFill>
                <a:srgbClr val="FF0000"/>
              </a:solidFill>
              <a:latin typeface="Times New Roman" panose="02020603050405020304" pitchFamily="18" charset="0"/>
              <a:cs typeface="Times New Roman" panose="02020603050405020304" pitchFamily="18" charset="0"/>
            </a:rPr>
            <a:t>Rối loạn phổ tự k</a:t>
          </a:r>
          <a:r>
            <a:rPr lang="en-US" b="1" dirty="0">
              <a:solidFill>
                <a:srgbClr val="FF0000"/>
              </a:solidFill>
              <a:latin typeface="Times New Roman" panose="02020603050405020304" pitchFamily="18" charset="0"/>
              <a:cs typeface="Times New Roman" panose="02020603050405020304" pitchFamily="18" charset="0"/>
            </a:rPr>
            <a:t>ỷ</a:t>
          </a:r>
          <a:endParaRPr lang="vi-VN" b="1" dirty="0">
            <a:solidFill>
              <a:srgbClr val="FF0000"/>
            </a:solidFill>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3" action="ppaction://hlinkfile"/>
          </dgm14:cNvPr>
        </a:ext>
      </dgm:extLst>
    </dgm:pt>
    <dgm:pt modelId="{31F4EA18-414F-4AC0-A73C-6BF8A25D27C8}" type="parTrans" cxnId="{9DD5A144-D9D1-4AE0-8EC7-83A49AA777B1}">
      <dgm:prSet/>
      <dgm:spPr/>
      <dgm:t>
        <a:bodyPr/>
        <a:lstStyle/>
        <a:p>
          <a:endParaRPr lang="vi-VN"/>
        </a:p>
      </dgm:t>
    </dgm:pt>
    <dgm:pt modelId="{51622082-0E17-4F11-B56B-C7857F248732}" type="sibTrans" cxnId="{9DD5A144-D9D1-4AE0-8EC7-83A49AA777B1}">
      <dgm:prSet/>
      <dgm:spPr/>
      <dgm:t>
        <a:bodyPr/>
        <a:lstStyle/>
        <a:p>
          <a:endParaRPr lang="vi-VN"/>
        </a:p>
      </dgm:t>
    </dgm:pt>
    <dgm:pt modelId="{22897A16-9DA8-4A32-8E60-62E0B95DB35A}" type="pres">
      <dgm:prSet presAssocID="{6D6F61D2-B04A-40B6-8414-BFCCCA91A422}" presName="Name0" presStyleCnt="0">
        <dgm:presLayoutVars>
          <dgm:dir/>
          <dgm:resizeHandles val="exact"/>
        </dgm:presLayoutVars>
      </dgm:prSet>
      <dgm:spPr/>
    </dgm:pt>
    <dgm:pt modelId="{A9179888-0F4C-4097-88B8-06EB09AD40DD}" type="pres">
      <dgm:prSet presAssocID="{6D6F61D2-B04A-40B6-8414-BFCCCA91A422}" presName="vNodes" presStyleCnt="0"/>
      <dgm:spPr/>
    </dgm:pt>
    <dgm:pt modelId="{5BEF506B-8D05-4A8B-8A59-6698C1A3F393}" type="pres">
      <dgm:prSet presAssocID="{E0A2C047-5620-436C-B099-1E497F43462D}" presName="node" presStyleLbl="node1" presStyleIdx="0" presStyleCnt="3" custScaleX="194447" custScaleY="91732">
        <dgm:presLayoutVars>
          <dgm:bulletEnabled val="1"/>
        </dgm:presLayoutVars>
      </dgm:prSet>
      <dgm:spPr/>
    </dgm:pt>
    <dgm:pt modelId="{B14268BF-CFB4-40B7-AA02-785C67A26A5D}" type="pres">
      <dgm:prSet presAssocID="{F50875BA-F25F-401C-B5DC-1C0AF13E31D6}" presName="spacerT" presStyleCnt="0"/>
      <dgm:spPr/>
    </dgm:pt>
    <dgm:pt modelId="{55D9EAFF-21CB-40FA-9310-B9D02B6380E1}" type="pres">
      <dgm:prSet presAssocID="{F50875BA-F25F-401C-B5DC-1C0AF13E31D6}" presName="sibTrans" presStyleLbl="sibTrans2D1" presStyleIdx="0" presStyleCnt="2"/>
      <dgm:spPr/>
    </dgm:pt>
    <dgm:pt modelId="{551FCBE5-4510-4C6A-ABC5-7ABA8BBD9FD6}" type="pres">
      <dgm:prSet presAssocID="{F50875BA-F25F-401C-B5DC-1C0AF13E31D6}" presName="spacerB" presStyleCnt="0"/>
      <dgm:spPr/>
    </dgm:pt>
    <dgm:pt modelId="{3BE5E84C-3338-47CD-8E38-E5D372BFF959}" type="pres">
      <dgm:prSet presAssocID="{2A90A030-2C67-4013-8DB3-54573E1E9E47}" presName="node" presStyleLbl="node1" presStyleIdx="1" presStyleCnt="3" custScaleX="217632" custScaleY="100259">
        <dgm:presLayoutVars>
          <dgm:bulletEnabled val="1"/>
        </dgm:presLayoutVars>
      </dgm:prSet>
      <dgm:spPr/>
    </dgm:pt>
    <dgm:pt modelId="{6909DE12-A380-4E0A-8A49-B7E911A234EA}" type="pres">
      <dgm:prSet presAssocID="{6D6F61D2-B04A-40B6-8414-BFCCCA91A422}" presName="sibTransLast" presStyleLbl="sibTrans2D1" presStyleIdx="1" presStyleCnt="2" custScaleX="180767" custScaleY="99563"/>
      <dgm:spPr/>
    </dgm:pt>
    <dgm:pt modelId="{D4AD96FD-1A9C-47F0-AABD-62D72F5ACAB2}" type="pres">
      <dgm:prSet presAssocID="{6D6F61D2-B04A-40B6-8414-BFCCCA91A422}" presName="connectorText" presStyleLbl="sibTrans2D1" presStyleIdx="1" presStyleCnt="2"/>
      <dgm:spPr/>
    </dgm:pt>
    <dgm:pt modelId="{043725A1-F719-4234-B7E3-82D15ED5319B}" type="pres">
      <dgm:prSet presAssocID="{6D6F61D2-B04A-40B6-8414-BFCCCA91A422}" presName="lastNode" presStyleLbl="node1" presStyleIdx="2" presStyleCnt="3" custScaleX="131675" custScaleY="96700" custLinFactNeighborX="-8563" custLinFactNeighborY="1127">
        <dgm:presLayoutVars>
          <dgm:bulletEnabled val="1"/>
        </dgm:presLayoutVars>
      </dgm:prSet>
      <dgm:spPr/>
    </dgm:pt>
  </dgm:ptLst>
  <dgm:cxnLst>
    <dgm:cxn modelId="{79000E22-0347-4039-AEF7-15B3809A2213}" type="presOf" srcId="{6D6F61D2-B04A-40B6-8414-BFCCCA91A422}" destId="{22897A16-9DA8-4A32-8E60-62E0B95DB35A}" srcOrd="0" destOrd="0" presId="urn:microsoft.com/office/officeart/2005/8/layout/equation2"/>
    <dgm:cxn modelId="{8FB8AC22-3EF3-4B11-B5B7-28F5BC067E2C}" srcId="{6D6F61D2-B04A-40B6-8414-BFCCCA91A422}" destId="{E0A2C047-5620-436C-B099-1E497F43462D}" srcOrd="0" destOrd="0" parTransId="{B4AE558D-BA70-4F0E-A563-BD7E56116EA4}" sibTransId="{F50875BA-F25F-401C-B5DC-1C0AF13E31D6}"/>
    <dgm:cxn modelId="{9DD5A144-D9D1-4AE0-8EC7-83A49AA777B1}" srcId="{6D6F61D2-B04A-40B6-8414-BFCCCA91A422}" destId="{2C8C99A0-A810-44A8-85BF-4F3C7EE20432}" srcOrd="2" destOrd="0" parTransId="{31F4EA18-414F-4AC0-A73C-6BF8A25D27C8}" sibTransId="{51622082-0E17-4F11-B56B-C7857F248732}"/>
    <dgm:cxn modelId="{80176951-D2F6-4875-AE76-65016C24D948}" type="presOf" srcId="{2C8C99A0-A810-44A8-85BF-4F3C7EE20432}" destId="{043725A1-F719-4234-B7E3-82D15ED5319B}" srcOrd="0" destOrd="0" presId="urn:microsoft.com/office/officeart/2005/8/layout/equation2"/>
    <dgm:cxn modelId="{D23F8176-B5B0-4DAA-88D0-EB3B3615FDC8}" type="presOf" srcId="{1BA1EE94-E726-4414-887E-3A1107884424}" destId="{6909DE12-A380-4E0A-8A49-B7E911A234EA}" srcOrd="0" destOrd="0" presId="urn:microsoft.com/office/officeart/2005/8/layout/equation2"/>
    <dgm:cxn modelId="{5698D280-A876-4B4E-8FBD-9481E91599E6}" type="presOf" srcId="{E0A2C047-5620-436C-B099-1E497F43462D}" destId="{5BEF506B-8D05-4A8B-8A59-6698C1A3F393}" srcOrd="0" destOrd="0" presId="urn:microsoft.com/office/officeart/2005/8/layout/equation2"/>
    <dgm:cxn modelId="{22FFAA84-6454-4F68-A6B6-761511ED386E}" srcId="{6D6F61D2-B04A-40B6-8414-BFCCCA91A422}" destId="{2A90A030-2C67-4013-8DB3-54573E1E9E47}" srcOrd="1" destOrd="0" parTransId="{37376C2B-C5C3-4566-A661-C93F3CCE6260}" sibTransId="{1BA1EE94-E726-4414-887E-3A1107884424}"/>
    <dgm:cxn modelId="{7527E187-4E75-41E3-87D3-E5F2F34582FF}" type="presOf" srcId="{1BA1EE94-E726-4414-887E-3A1107884424}" destId="{D4AD96FD-1A9C-47F0-AABD-62D72F5ACAB2}" srcOrd="1" destOrd="0" presId="urn:microsoft.com/office/officeart/2005/8/layout/equation2"/>
    <dgm:cxn modelId="{DD7781A6-FC02-462D-9870-15762D3712DB}" type="presOf" srcId="{2A90A030-2C67-4013-8DB3-54573E1E9E47}" destId="{3BE5E84C-3338-47CD-8E38-E5D372BFF959}" srcOrd="0" destOrd="0" presId="urn:microsoft.com/office/officeart/2005/8/layout/equation2"/>
    <dgm:cxn modelId="{5B70DCF7-FEB8-47C9-835E-277AEB9DB7FB}" type="presOf" srcId="{F50875BA-F25F-401C-B5DC-1C0AF13E31D6}" destId="{55D9EAFF-21CB-40FA-9310-B9D02B6380E1}" srcOrd="0" destOrd="0" presId="urn:microsoft.com/office/officeart/2005/8/layout/equation2"/>
    <dgm:cxn modelId="{BEBF6811-E3C8-44F3-A163-FA11FB0F2B48}" type="presParOf" srcId="{22897A16-9DA8-4A32-8E60-62E0B95DB35A}" destId="{A9179888-0F4C-4097-88B8-06EB09AD40DD}" srcOrd="0" destOrd="0" presId="urn:microsoft.com/office/officeart/2005/8/layout/equation2"/>
    <dgm:cxn modelId="{5C1A0FC2-3F0F-40FA-8D42-5043379E8F23}" type="presParOf" srcId="{A9179888-0F4C-4097-88B8-06EB09AD40DD}" destId="{5BEF506B-8D05-4A8B-8A59-6698C1A3F393}" srcOrd="0" destOrd="0" presId="urn:microsoft.com/office/officeart/2005/8/layout/equation2"/>
    <dgm:cxn modelId="{DC9283F9-1E7E-43EA-A541-69626C55CB30}" type="presParOf" srcId="{A9179888-0F4C-4097-88B8-06EB09AD40DD}" destId="{B14268BF-CFB4-40B7-AA02-785C67A26A5D}" srcOrd="1" destOrd="0" presId="urn:microsoft.com/office/officeart/2005/8/layout/equation2"/>
    <dgm:cxn modelId="{4899525C-8C03-42B6-81F3-5B6AE2DB4428}" type="presParOf" srcId="{A9179888-0F4C-4097-88B8-06EB09AD40DD}" destId="{55D9EAFF-21CB-40FA-9310-B9D02B6380E1}" srcOrd="2" destOrd="0" presId="urn:microsoft.com/office/officeart/2005/8/layout/equation2"/>
    <dgm:cxn modelId="{477CE6C7-EED8-4708-9CAF-40CC66D0F409}" type="presParOf" srcId="{A9179888-0F4C-4097-88B8-06EB09AD40DD}" destId="{551FCBE5-4510-4C6A-ABC5-7ABA8BBD9FD6}" srcOrd="3" destOrd="0" presId="urn:microsoft.com/office/officeart/2005/8/layout/equation2"/>
    <dgm:cxn modelId="{CBC1CF25-325D-4922-B3A2-35478A8F303F}" type="presParOf" srcId="{A9179888-0F4C-4097-88B8-06EB09AD40DD}" destId="{3BE5E84C-3338-47CD-8E38-E5D372BFF959}" srcOrd="4" destOrd="0" presId="urn:microsoft.com/office/officeart/2005/8/layout/equation2"/>
    <dgm:cxn modelId="{DE6D6C2B-D87A-411A-9D8D-D8F50F2642C7}" type="presParOf" srcId="{22897A16-9DA8-4A32-8E60-62E0B95DB35A}" destId="{6909DE12-A380-4E0A-8A49-B7E911A234EA}" srcOrd="1" destOrd="0" presId="urn:microsoft.com/office/officeart/2005/8/layout/equation2"/>
    <dgm:cxn modelId="{6DB9A5A7-7722-4A48-84ED-AA4756D4187F}" type="presParOf" srcId="{6909DE12-A380-4E0A-8A49-B7E911A234EA}" destId="{D4AD96FD-1A9C-47F0-AABD-62D72F5ACAB2}" srcOrd="0" destOrd="0" presId="urn:microsoft.com/office/officeart/2005/8/layout/equation2"/>
    <dgm:cxn modelId="{20B9AA74-0514-4287-A02F-7F6EA903B20F}" type="presParOf" srcId="{22897A16-9DA8-4A32-8E60-62E0B95DB35A}" destId="{043725A1-F719-4234-B7E3-82D15ED5319B}"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BF0791-D468-4F13-9022-BA0665551A8C}" type="doc">
      <dgm:prSet loTypeId="urn:microsoft.com/office/officeart/2008/layout/VerticalCurvedList" loCatId="list" qsTypeId="urn:microsoft.com/office/officeart/2005/8/quickstyle/3d1" qsCatId="3D" csTypeId="urn:microsoft.com/office/officeart/2005/8/colors/colorful4" csCatId="colorful" phldr="1"/>
      <dgm:spPr/>
      <dgm:t>
        <a:bodyPr/>
        <a:lstStyle/>
        <a:p>
          <a:endParaRPr lang="en-US"/>
        </a:p>
      </dgm:t>
    </dgm:pt>
    <dgm:pt modelId="{FB4ED4F6-C98D-4895-A5DA-20E47BCC307D}">
      <dgm:prSet phldrT="[Text]"/>
      <dgm:spPr/>
      <dgm:t>
        <a:bodyPr/>
        <a:lstStyle/>
        <a:p>
          <a:r>
            <a:rPr lang="en-US">
              <a:latin typeface="Times New Roman" pitchFamily="18" charset="0"/>
              <a:cs typeface="Times New Roman" pitchFamily="18" charset="0"/>
            </a:rPr>
            <a:t>1. Nhìn vào họ</a:t>
          </a:r>
        </a:p>
      </dgm:t>
    </dgm:pt>
    <dgm:pt modelId="{97E015E8-E32E-48CC-85CE-4E2D954F566A}" type="parTrans" cxnId="{753E5DCA-BEF5-4A13-A4EA-0992E4EA8985}">
      <dgm:prSet/>
      <dgm:spPr/>
      <dgm:t>
        <a:bodyPr/>
        <a:lstStyle/>
        <a:p>
          <a:endParaRPr lang="en-US"/>
        </a:p>
      </dgm:t>
    </dgm:pt>
    <dgm:pt modelId="{CB1E45B7-9A8B-413D-A922-6F4A255C1874}" type="sibTrans" cxnId="{753E5DCA-BEF5-4A13-A4EA-0992E4EA8985}">
      <dgm:prSet/>
      <dgm:spPr>
        <a:solidFill>
          <a:srgbClr val="FF0000"/>
        </a:solidFill>
        <a:ln w="76200">
          <a:solidFill>
            <a:srgbClr val="FF0000"/>
          </a:solidFill>
        </a:ln>
      </dgm:spPr>
      <dgm:t>
        <a:bodyPr/>
        <a:lstStyle/>
        <a:p>
          <a:endParaRPr lang="en-US"/>
        </a:p>
      </dgm:t>
    </dgm:pt>
    <dgm:pt modelId="{1E4971FB-2CCC-4640-88A1-9321A472EA17}">
      <dgm:prSet phldrT="[Text]"/>
      <dgm:spPr/>
      <dgm:t>
        <a:bodyPr/>
        <a:lstStyle/>
        <a:p>
          <a:r>
            <a:rPr lang="en-US">
              <a:latin typeface="Times New Roman" pitchFamily="18" charset="0"/>
              <a:cs typeface="Times New Roman" pitchFamily="18" charset="0"/>
            </a:rPr>
            <a:t>2. Đưa tay ra hiệu hãy dừng lại</a:t>
          </a:r>
        </a:p>
      </dgm:t>
    </dgm:pt>
    <dgm:pt modelId="{24A1B0E5-0744-4CE5-BE46-7B7BFE3ABBCD}" type="parTrans" cxnId="{BC18DB18-6185-42C3-A7B4-68C51059972C}">
      <dgm:prSet/>
      <dgm:spPr/>
      <dgm:t>
        <a:bodyPr/>
        <a:lstStyle/>
        <a:p>
          <a:endParaRPr lang="en-US"/>
        </a:p>
      </dgm:t>
    </dgm:pt>
    <dgm:pt modelId="{197F31DD-F364-4FF7-9A74-D38E98240FC9}" type="sibTrans" cxnId="{BC18DB18-6185-42C3-A7B4-68C51059972C}">
      <dgm:prSet/>
      <dgm:spPr/>
      <dgm:t>
        <a:bodyPr/>
        <a:lstStyle/>
        <a:p>
          <a:endParaRPr lang="en-US"/>
        </a:p>
      </dgm:t>
    </dgm:pt>
    <dgm:pt modelId="{4D2BF0A1-3313-4845-B4E3-BF9DED992B1C}">
      <dgm:prSet phldrT="[Text]"/>
      <dgm:spPr/>
      <dgm:t>
        <a:bodyPr/>
        <a:lstStyle/>
        <a:p>
          <a:r>
            <a:rPr lang="en-US">
              <a:latin typeface="Times New Roman" pitchFamily="18" charset="0"/>
              <a:cs typeface="Times New Roman" pitchFamily="18" charset="0"/>
            </a:rPr>
            <a:t>3. Nói với họ: Hãy dừng lại, tôi không thích</a:t>
          </a:r>
        </a:p>
      </dgm:t>
    </dgm:pt>
    <dgm:pt modelId="{C02B482A-BFEB-4CAA-B3CF-112129C9DA42}" type="parTrans" cxnId="{33CA46E1-F6B0-4788-8638-E0AF57A541FE}">
      <dgm:prSet/>
      <dgm:spPr/>
      <dgm:t>
        <a:bodyPr/>
        <a:lstStyle/>
        <a:p>
          <a:endParaRPr lang="en-US"/>
        </a:p>
      </dgm:t>
    </dgm:pt>
    <dgm:pt modelId="{DB7DA0A1-58A1-49B4-B9FC-77FA52D6A733}" type="sibTrans" cxnId="{33CA46E1-F6B0-4788-8638-E0AF57A541FE}">
      <dgm:prSet/>
      <dgm:spPr/>
      <dgm:t>
        <a:bodyPr/>
        <a:lstStyle/>
        <a:p>
          <a:endParaRPr lang="en-US"/>
        </a:p>
      </dgm:t>
    </dgm:pt>
    <dgm:pt modelId="{D622EBB0-3402-4148-B1C5-02CFB147A8B6}">
      <dgm:prSet phldrT="[Text]"/>
      <dgm:spPr/>
      <dgm:t>
        <a:bodyPr/>
        <a:lstStyle/>
        <a:p>
          <a:r>
            <a:rPr lang="en-US">
              <a:latin typeface="Times New Roman" pitchFamily="18" charset="0"/>
              <a:cs typeface="Times New Roman" pitchFamily="18" charset="0"/>
            </a:rPr>
            <a:t>4. Nếu họ không làm, tôi sẽ nhờ người lớn giúp</a:t>
          </a:r>
        </a:p>
      </dgm:t>
    </dgm:pt>
    <dgm:pt modelId="{2B1A36EC-DBBD-46E1-A24E-5517FFEFB634}" type="parTrans" cxnId="{6D391760-5FF4-440C-8B93-FAE15F1FD43B}">
      <dgm:prSet/>
      <dgm:spPr/>
      <dgm:t>
        <a:bodyPr/>
        <a:lstStyle/>
        <a:p>
          <a:endParaRPr lang="en-US"/>
        </a:p>
      </dgm:t>
    </dgm:pt>
    <dgm:pt modelId="{D0C6EE02-DCE4-4094-A308-A9732B3C2A26}" type="sibTrans" cxnId="{6D391760-5FF4-440C-8B93-FAE15F1FD43B}">
      <dgm:prSet/>
      <dgm:spPr/>
      <dgm:t>
        <a:bodyPr/>
        <a:lstStyle/>
        <a:p>
          <a:endParaRPr lang="en-US"/>
        </a:p>
      </dgm:t>
    </dgm:pt>
    <dgm:pt modelId="{E2984C5F-023B-42AF-81B1-215ABDCBC990}" type="pres">
      <dgm:prSet presAssocID="{9EBF0791-D468-4F13-9022-BA0665551A8C}" presName="Name0" presStyleCnt="0">
        <dgm:presLayoutVars>
          <dgm:chMax val="7"/>
          <dgm:chPref val="7"/>
          <dgm:dir/>
        </dgm:presLayoutVars>
      </dgm:prSet>
      <dgm:spPr/>
    </dgm:pt>
    <dgm:pt modelId="{546BC3F6-E4DA-46FA-BA1D-E2A3AD9606F6}" type="pres">
      <dgm:prSet presAssocID="{9EBF0791-D468-4F13-9022-BA0665551A8C}" presName="Name1" presStyleCnt="0"/>
      <dgm:spPr/>
    </dgm:pt>
    <dgm:pt modelId="{7B0C7ADD-53BB-4780-A54B-E2A6B15DF756}" type="pres">
      <dgm:prSet presAssocID="{9EBF0791-D468-4F13-9022-BA0665551A8C}" presName="cycle" presStyleCnt="0"/>
      <dgm:spPr/>
    </dgm:pt>
    <dgm:pt modelId="{19AC33F8-7720-4D22-8728-743033D2EB2C}" type="pres">
      <dgm:prSet presAssocID="{9EBF0791-D468-4F13-9022-BA0665551A8C}" presName="srcNode" presStyleLbl="node1" presStyleIdx="0" presStyleCnt="4"/>
      <dgm:spPr/>
    </dgm:pt>
    <dgm:pt modelId="{20A2A993-EE90-477F-A459-F5AE27740A53}" type="pres">
      <dgm:prSet presAssocID="{9EBF0791-D468-4F13-9022-BA0665551A8C}" presName="conn" presStyleLbl="parChTrans1D2" presStyleIdx="0" presStyleCnt="1"/>
      <dgm:spPr/>
    </dgm:pt>
    <dgm:pt modelId="{CB780BF3-6480-4D79-83AD-6D2F108E7B52}" type="pres">
      <dgm:prSet presAssocID="{9EBF0791-D468-4F13-9022-BA0665551A8C}" presName="extraNode" presStyleLbl="node1" presStyleIdx="0" presStyleCnt="4"/>
      <dgm:spPr/>
    </dgm:pt>
    <dgm:pt modelId="{4F4640D6-DB29-4D7D-BA58-2D9A5C09371B}" type="pres">
      <dgm:prSet presAssocID="{9EBF0791-D468-4F13-9022-BA0665551A8C}" presName="dstNode" presStyleLbl="node1" presStyleIdx="0" presStyleCnt="4"/>
      <dgm:spPr/>
    </dgm:pt>
    <dgm:pt modelId="{C6AF093A-377E-4F0D-91CC-BE16B73F8ED8}" type="pres">
      <dgm:prSet presAssocID="{FB4ED4F6-C98D-4895-A5DA-20E47BCC307D}" presName="text_1" presStyleLbl="node1" presStyleIdx="0" presStyleCnt="4">
        <dgm:presLayoutVars>
          <dgm:bulletEnabled val="1"/>
        </dgm:presLayoutVars>
      </dgm:prSet>
      <dgm:spPr/>
    </dgm:pt>
    <dgm:pt modelId="{526C1FC7-F3E5-41A2-A311-EF4F9BAE67B1}" type="pres">
      <dgm:prSet presAssocID="{FB4ED4F6-C98D-4895-A5DA-20E47BCC307D}" presName="accent_1" presStyleCnt="0"/>
      <dgm:spPr/>
    </dgm:pt>
    <dgm:pt modelId="{8AB27801-AE26-47D8-A605-4A6F6B582340}" type="pres">
      <dgm:prSet presAssocID="{FB4ED4F6-C98D-4895-A5DA-20E47BCC307D}" presName="accentRepeatNode" presStyleLbl="solidFgAcc1" presStyleIdx="0" presStyleCnt="4"/>
      <dgm:spPr/>
    </dgm:pt>
    <dgm:pt modelId="{293BC1F5-A64E-450C-89AC-79653BE76418}" type="pres">
      <dgm:prSet presAssocID="{1E4971FB-2CCC-4640-88A1-9321A472EA17}" presName="text_2" presStyleLbl="node1" presStyleIdx="1" presStyleCnt="4">
        <dgm:presLayoutVars>
          <dgm:bulletEnabled val="1"/>
        </dgm:presLayoutVars>
      </dgm:prSet>
      <dgm:spPr/>
    </dgm:pt>
    <dgm:pt modelId="{9E55A0DC-98A8-4B65-A276-5B50999D4D56}" type="pres">
      <dgm:prSet presAssocID="{1E4971FB-2CCC-4640-88A1-9321A472EA17}" presName="accent_2" presStyleCnt="0"/>
      <dgm:spPr/>
    </dgm:pt>
    <dgm:pt modelId="{E9997C2E-2ED1-40C2-9493-18FC95DE02F4}" type="pres">
      <dgm:prSet presAssocID="{1E4971FB-2CCC-4640-88A1-9321A472EA17}" presName="accentRepeatNode" presStyleLbl="solidFgAcc1" presStyleIdx="1" presStyleCnt="4"/>
      <dgm:spPr/>
    </dgm:pt>
    <dgm:pt modelId="{BD128E2E-E5D1-4405-830D-4F367CF53EB2}" type="pres">
      <dgm:prSet presAssocID="{4D2BF0A1-3313-4845-B4E3-BF9DED992B1C}" presName="text_3" presStyleLbl="node1" presStyleIdx="2" presStyleCnt="4">
        <dgm:presLayoutVars>
          <dgm:bulletEnabled val="1"/>
        </dgm:presLayoutVars>
      </dgm:prSet>
      <dgm:spPr/>
    </dgm:pt>
    <dgm:pt modelId="{AA894710-F1C0-429F-88B5-C79CD46B1781}" type="pres">
      <dgm:prSet presAssocID="{4D2BF0A1-3313-4845-B4E3-BF9DED992B1C}" presName="accent_3" presStyleCnt="0"/>
      <dgm:spPr/>
    </dgm:pt>
    <dgm:pt modelId="{631F1F9F-30BB-4082-B5F1-19E49EC8E6A8}" type="pres">
      <dgm:prSet presAssocID="{4D2BF0A1-3313-4845-B4E3-BF9DED992B1C}" presName="accentRepeatNode" presStyleLbl="solidFgAcc1" presStyleIdx="2" presStyleCnt="4"/>
      <dgm:spPr/>
    </dgm:pt>
    <dgm:pt modelId="{5E7A026F-145B-4397-A50B-867C708A5873}" type="pres">
      <dgm:prSet presAssocID="{D622EBB0-3402-4148-B1C5-02CFB147A8B6}" presName="text_4" presStyleLbl="node1" presStyleIdx="3" presStyleCnt="4">
        <dgm:presLayoutVars>
          <dgm:bulletEnabled val="1"/>
        </dgm:presLayoutVars>
      </dgm:prSet>
      <dgm:spPr/>
    </dgm:pt>
    <dgm:pt modelId="{00861B54-DC99-4E3D-90D7-4A44B4F36F6E}" type="pres">
      <dgm:prSet presAssocID="{D622EBB0-3402-4148-B1C5-02CFB147A8B6}" presName="accent_4" presStyleCnt="0"/>
      <dgm:spPr/>
    </dgm:pt>
    <dgm:pt modelId="{9A9A4315-39F7-434D-8118-DFB5FF7790BF}" type="pres">
      <dgm:prSet presAssocID="{D622EBB0-3402-4148-B1C5-02CFB147A8B6}" presName="accentRepeatNode" presStyleLbl="solidFgAcc1" presStyleIdx="3" presStyleCnt="4"/>
      <dgm:spPr/>
    </dgm:pt>
  </dgm:ptLst>
  <dgm:cxnLst>
    <dgm:cxn modelId="{BC18DB18-6185-42C3-A7B4-68C51059972C}" srcId="{9EBF0791-D468-4F13-9022-BA0665551A8C}" destId="{1E4971FB-2CCC-4640-88A1-9321A472EA17}" srcOrd="1" destOrd="0" parTransId="{24A1B0E5-0744-4CE5-BE46-7B7BFE3ABBCD}" sibTransId="{197F31DD-F364-4FF7-9A74-D38E98240FC9}"/>
    <dgm:cxn modelId="{AA798626-390A-47F6-91D7-A10FD128429D}" type="presOf" srcId="{1E4971FB-2CCC-4640-88A1-9321A472EA17}" destId="{293BC1F5-A64E-450C-89AC-79653BE76418}" srcOrd="0" destOrd="0" presId="urn:microsoft.com/office/officeart/2008/layout/VerticalCurvedList"/>
    <dgm:cxn modelId="{0340212A-B09F-4BCB-A230-806FAC70C3C2}" type="presOf" srcId="{9EBF0791-D468-4F13-9022-BA0665551A8C}" destId="{E2984C5F-023B-42AF-81B1-215ABDCBC990}" srcOrd="0" destOrd="0" presId="urn:microsoft.com/office/officeart/2008/layout/VerticalCurvedList"/>
    <dgm:cxn modelId="{6D391760-5FF4-440C-8B93-FAE15F1FD43B}" srcId="{9EBF0791-D468-4F13-9022-BA0665551A8C}" destId="{D622EBB0-3402-4148-B1C5-02CFB147A8B6}" srcOrd="3" destOrd="0" parTransId="{2B1A36EC-DBBD-46E1-A24E-5517FFEFB634}" sibTransId="{D0C6EE02-DCE4-4094-A308-A9732B3C2A26}"/>
    <dgm:cxn modelId="{9F28A47F-2007-4DCA-9FF2-7693BF1BDA23}" type="presOf" srcId="{FB4ED4F6-C98D-4895-A5DA-20E47BCC307D}" destId="{C6AF093A-377E-4F0D-91CC-BE16B73F8ED8}" srcOrd="0" destOrd="0" presId="urn:microsoft.com/office/officeart/2008/layout/VerticalCurvedList"/>
    <dgm:cxn modelId="{FB398A98-C555-4726-890B-7D0780E9E73E}" type="presOf" srcId="{4D2BF0A1-3313-4845-B4E3-BF9DED992B1C}" destId="{BD128E2E-E5D1-4405-830D-4F367CF53EB2}" srcOrd="0" destOrd="0" presId="urn:microsoft.com/office/officeart/2008/layout/VerticalCurvedList"/>
    <dgm:cxn modelId="{753E5DCA-BEF5-4A13-A4EA-0992E4EA8985}" srcId="{9EBF0791-D468-4F13-9022-BA0665551A8C}" destId="{FB4ED4F6-C98D-4895-A5DA-20E47BCC307D}" srcOrd="0" destOrd="0" parTransId="{97E015E8-E32E-48CC-85CE-4E2D954F566A}" sibTransId="{CB1E45B7-9A8B-413D-A922-6F4A255C1874}"/>
    <dgm:cxn modelId="{33CA46E1-F6B0-4788-8638-E0AF57A541FE}" srcId="{9EBF0791-D468-4F13-9022-BA0665551A8C}" destId="{4D2BF0A1-3313-4845-B4E3-BF9DED992B1C}" srcOrd="2" destOrd="0" parTransId="{C02B482A-BFEB-4CAA-B3CF-112129C9DA42}" sibTransId="{DB7DA0A1-58A1-49B4-B9FC-77FA52D6A733}"/>
    <dgm:cxn modelId="{BB146EEE-4143-4B31-B84B-D2759C74497A}" type="presOf" srcId="{D622EBB0-3402-4148-B1C5-02CFB147A8B6}" destId="{5E7A026F-145B-4397-A50B-867C708A5873}" srcOrd="0" destOrd="0" presId="urn:microsoft.com/office/officeart/2008/layout/VerticalCurvedList"/>
    <dgm:cxn modelId="{A9C340FA-551C-4EC5-BE68-351A6F508EAD}" type="presOf" srcId="{CB1E45B7-9A8B-413D-A922-6F4A255C1874}" destId="{20A2A993-EE90-477F-A459-F5AE27740A53}" srcOrd="0" destOrd="0" presId="urn:microsoft.com/office/officeart/2008/layout/VerticalCurvedList"/>
    <dgm:cxn modelId="{F9FDDC5C-8F82-4522-9995-84B8B60E0D6F}" type="presParOf" srcId="{E2984C5F-023B-42AF-81B1-215ABDCBC990}" destId="{546BC3F6-E4DA-46FA-BA1D-E2A3AD9606F6}" srcOrd="0" destOrd="0" presId="urn:microsoft.com/office/officeart/2008/layout/VerticalCurvedList"/>
    <dgm:cxn modelId="{46079984-E742-4842-B0E5-9EF98BBA3D6D}" type="presParOf" srcId="{546BC3F6-E4DA-46FA-BA1D-E2A3AD9606F6}" destId="{7B0C7ADD-53BB-4780-A54B-E2A6B15DF756}" srcOrd="0" destOrd="0" presId="urn:microsoft.com/office/officeart/2008/layout/VerticalCurvedList"/>
    <dgm:cxn modelId="{26A9C22E-5DEF-429D-B311-28C2C897848A}" type="presParOf" srcId="{7B0C7ADD-53BB-4780-A54B-E2A6B15DF756}" destId="{19AC33F8-7720-4D22-8728-743033D2EB2C}" srcOrd="0" destOrd="0" presId="urn:microsoft.com/office/officeart/2008/layout/VerticalCurvedList"/>
    <dgm:cxn modelId="{91D4C455-9169-424F-9830-63BF9673F724}" type="presParOf" srcId="{7B0C7ADD-53BB-4780-A54B-E2A6B15DF756}" destId="{20A2A993-EE90-477F-A459-F5AE27740A53}" srcOrd="1" destOrd="0" presId="urn:microsoft.com/office/officeart/2008/layout/VerticalCurvedList"/>
    <dgm:cxn modelId="{6CA37216-11DD-41B7-BB64-2B1E6689FADD}" type="presParOf" srcId="{7B0C7ADD-53BB-4780-A54B-E2A6B15DF756}" destId="{CB780BF3-6480-4D79-83AD-6D2F108E7B52}" srcOrd="2" destOrd="0" presId="urn:microsoft.com/office/officeart/2008/layout/VerticalCurvedList"/>
    <dgm:cxn modelId="{2CB0B23C-1E1C-4F09-A3BE-944025A2AEA9}" type="presParOf" srcId="{7B0C7ADD-53BB-4780-A54B-E2A6B15DF756}" destId="{4F4640D6-DB29-4D7D-BA58-2D9A5C09371B}" srcOrd="3" destOrd="0" presId="urn:microsoft.com/office/officeart/2008/layout/VerticalCurvedList"/>
    <dgm:cxn modelId="{FD84631A-E8E0-4AA3-8F90-3A020EB1A51E}" type="presParOf" srcId="{546BC3F6-E4DA-46FA-BA1D-E2A3AD9606F6}" destId="{C6AF093A-377E-4F0D-91CC-BE16B73F8ED8}" srcOrd="1" destOrd="0" presId="urn:microsoft.com/office/officeart/2008/layout/VerticalCurvedList"/>
    <dgm:cxn modelId="{B84F45B6-EB49-4AC4-B3BC-1F1A1853E640}" type="presParOf" srcId="{546BC3F6-E4DA-46FA-BA1D-E2A3AD9606F6}" destId="{526C1FC7-F3E5-41A2-A311-EF4F9BAE67B1}" srcOrd="2" destOrd="0" presId="urn:microsoft.com/office/officeart/2008/layout/VerticalCurvedList"/>
    <dgm:cxn modelId="{31C3A06A-451A-4574-8F1D-9B1D5AD74B17}" type="presParOf" srcId="{526C1FC7-F3E5-41A2-A311-EF4F9BAE67B1}" destId="{8AB27801-AE26-47D8-A605-4A6F6B582340}" srcOrd="0" destOrd="0" presId="urn:microsoft.com/office/officeart/2008/layout/VerticalCurvedList"/>
    <dgm:cxn modelId="{AC3C58D7-8569-48E9-88E1-27A3B7678236}" type="presParOf" srcId="{546BC3F6-E4DA-46FA-BA1D-E2A3AD9606F6}" destId="{293BC1F5-A64E-450C-89AC-79653BE76418}" srcOrd="3" destOrd="0" presId="urn:microsoft.com/office/officeart/2008/layout/VerticalCurvedList"/>
    <dgm:cxn modelId="{806D325C-E7FE-447D-9984-A7D944B2F8EA}" type="presParOf" srcId="{546BC3F6-E4DA-46FA-BA1D-E2A3AD9606F6}" destId="{9E55A0DC-98A8-4B65-A276-5B50999D4D56}" srcOrd="4" destOrd="0" presId="urn:microsoft.com/office/officeart/2008/layout/VerticalCurvedList"/>
    <dgm:cxn modelId="{D6385A8E-ADB0-4CF8-9650-5470B504A042}" type="presParOf" srcId="{9E55A0DC-98A8-4B65-A276-5B50999D4D56}" destId="{E9997C2E-2ED1-40C2-9493-18FC95DE02F4}" srcOrd="0" destOrd="0" presId="urn:microsoft.com/office/officeart/2008/layout/VerticalCurvedList"/>
    <dgm:cxn modelId="{8FB406C6-2AF9-4B74-BB97-C42568A4877E}" type="presParOf" srcId="{546BC3F6-E4DA-46FA-BA1D-E2A3AD9606F6}" destId="{BD128E2E-E5D1-4405-830D-4F367CF53EB2}" srcOrd="5" destOrd="0" presId="urn:microsoft.com/office/officeart/2008/layout/VerticalCurvedList"/>
    <dgm:cxn modelId="{70F6ECAA-E7E9-434F-9C1C-B39DB5BE2553}" type="presParOf" srcId="{546BC3F6-E4DA-46FA-BA1D-E2A3AD9606F6}" destId="{AA894710-F1C0-429F-88B5-C79CD46B1781}" srcOrd="6" destOrd="0" presId="urn:microsoft.com/office/officeart/2008/layout/VerticalCurvedList"/>
    <dgm:cxn modelId="{AB7ED32D-8AF7-45A1-92E8-BEB172969D94}" type="presParOf" srcId="{AA894710-F1C0-429F-88B5-C79CD46B1781}" destId="{631F1F9F-30BB-4082-B5F1-19E49EC8E6A8}" srcOrd="0" destOrd="0" presId="urn:microsoft.com/office/officeart/2008/layout/VerticalCurvedList"/>
    <dgm:cxn modelId="{ACAA6D21-2EDD-4DA3-ADDF-C2FD0238F98F}" type="presParOf" srcId="{546BC3F6-E4DA-46FA-BA1D-E2A3AD9606F6}" destId="{5E7A026F-145B-4397-A50B-867C708A5873}" srcOrd="7" destOrd="0" presId="urn:microsoft.com/office/officeart/2008/layout/VerticalCurvedList"/>
    <dgm:cxn modelId="{B2E6133A-6F98-4FC0-9B79-4F22ED3D8C5D}" type="presParOf" srcId="{546BC3F6-E4DA-46FA-BA1D-E2A3AD9606F6}" destId="{00861B54-DC99-4E3D-90D7-4A44B4F36F6E}" srcOrd="8" destOrd="0" presId="urn:microsoft.com/office/officeart/2008/layout/VerticalCurvedList"/>
    <dgm:cxn modelId="{23AA96E7-111A-40B0-AED5-C7FF73BA2BF6}" type="presParOf" srcId="{00861B54-DC99-4E3D-90D7-4A44B4F36F6E}" destId="{9A9A4315-39F7-434D-8118-DFB5FF7790B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F506B-8D05-4A8B-8A59-6698C1A3F393}">
      <dsp:nvSpPr>
        <dsp:cNvPr id="0" name=""/>
        <dsp:cNvSpPr/>
      </dsp:nvSpPr>
      <dsp:spPr>
        <a:xfrm>
          <a:off x="177085" y="238362"/>
          <a:ext cx="2957439" cy="139519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vi-VN" sz="2100" b="1" kern="1200" dirty="0">
              <a:solidFill>
                <a:srgbClr val="0070C0"/>
              </a:solidFill>
              <a:latin typeface="Times New Roman" panose="02020603050405020304" pitchFamily="18" charset="0"/>
              <a:cs typeface="Times New Roman" panose="02020603050405020304" pitchFamily="18" charset="0"/>
            </a:rPr>
            <a:t>Giao tiếp</a:t>
          </a:r>
          <a:r>
            <a:rPr lang="en-US" sz="2100" b="1" kern="1200" dirty="0">
              <a:solidFill>
                <a:srgbClr val="0070C0"/>
              </a:solidFill>
              <a:latin typeface="Times New Roman" panose="02020603050405020304" pitchFamily="18" charset="0"/>
              <a:cs typeface="Times New Roman" panose="02020603050405020304" pitchFamily="18" charset="0"/>
            </a:rPr>
            <a:t> </a:t>
          </a:r>
          <a:r>
            <a:rPr lang="en-US" sz="2100" b="1" kern="1200" dirty="0" err="1">
              <a:solidFill>
                <a:srgbClr val="0070C0"/>
              </a:solidFill>
              <a:latin typeface="Times New Roman" panose="02020603050405020304" pitchFamily="18" charset="0"/>
              <a:cs typeface="Times New Roman" panose="02020603050405020304" pitchFamily="18" charset="0"/>
            </a:rPr>
            <a:t>và</a:t>
          </a:r>
          <a:r>
            <a:rPr lang="en-US" sz="2100" b="1" kern="1200" dirty="0">
              <a:solidFill>
                <a:srgbClr val="0070C0"/>
              </a:solidFill>
              <a:latin typeface="Times New Roman" panose="02020603050405020304" pitchFamily="18" charset="0"/>
              <a:cs typeface="Times New Roman" panose="02020603050405020304" pitchFamily="18" charset="0"/>
            </a:rPr>
            <a:t> </a:t>
          </a:r>
          <a:r>
            <a:rPr lang="en-US" sz="2100" b="1" kern="1200" dirty="0" err="1">
              <a:solidFill>
                <a:srgbClr val="0070C0"/>
              </a:solidFill>
              <a:latin typeface="Times New Roman" panose="02020603050405020304" pitchFamily="18" charset="0"/>
              <a:cs typeface="Times New Roman" panose="02020603050405020304" pitchFamily="18" charset="0"/>
            </a:rPr>
            <a:t>tương</a:t>
          </a:r>
          <a:r>
            <a:rPr lang="en-US" sz="2100" b="1" kern="1200" dirty="0">
              <a:solidFill>
                <a:srgbClr val="0070C0"/>
              </a:solidFill>
              <a:latin typeface="Times New Roman" panose="02020603050405020304" pitchFamily="18" charset="0"/>
              <a:cs typeface="Times New Roman" panose="02020603050405020304" pitchFamily="18" charset="0"/>
            </a:rPr>
            <a:t> </a:t>
          </a:r>
          <a:r>
            <a:rPr lang="en-US" sz="2100" b="1" kern="1200" dirty="0" err="1">
              <a:solidFill>
                <a:srgbClr val="0070C0"/>
              </a:solidFill>
              <a:latin typeface="Times New Roman" panose="02020603050405020304" pitchFamily="18" charset="0"/>
              <a:cs typeface="Times New Roman" panose="02020603050405020304" pitchFamily="18" charset="0"/>
            </a:rPr>
            <a:t>tác</a:t>
          </a:r>
          <a:r>
            <a:rPr lang="vi-VN" sz="2100" b="1" kern="1200" dirty="0">
              <a:solidFill>
                <a:srgbClr val="0070C0"/>
              </a:solidFill>
              <a:latin typeface="Times New Roman" panose="02020603050405020304" pitchFamily="18" charset="0"/>
              <a:cs typeface="Times New Roman" panose="02020603050405020304" pitchFamily="18" charset="0"/>
            </a:rPr>
            <a:t> xã hội</a:t>
          </a:r>
        </a:p>
      </dsp:txBody>
      <dsp:txXfrm>
        <a:off x="610192" y="442684"/>
        <a:ext cx="2091225" cy="986552"/>
      </dsp:txXfrm>
    </dsp:sp>
    <dsp:sp modelId="{55D9EAFF-21CB-40FA-9310-B9D02B6380E1}">
      <dsp:nvSpPr>
        <dsp:cNvPr id="0" name=""/>
        <dsp:cNvSpPr/>
      </dsp:nvSpPr>
      <dsp:spPr>
        <a:xfrm>
          <a:off x="1214730" y="1757060"/>
          <a:ext cx="882150" cy="882150"/>
        </a:xfrm>
        <a:prstGeom prst="mathPlus">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vi-VN" sz="1500" kern="1200"/>
        </a:p>
      </dsp:txBody>
      <dsp:txXfrm>
        <a:off x="1331659" y="2094394"/>
        <a:ext cx="648292" cy="207482"/>
      </dsp:txXfrm>
    </dsp:sp>
    <dsp:sp modelId="{3BE5E84C-3338-47CD-8E38-E5D372BFF959}">
      <dsp:nvSpPr>
        <dsp:cNvPr id="0" name=""/>
        <dsp:cNvSpPr/>
      </dsp:nvSpPr>
      <dsp:spPr>
        <a:xfrm>
          <a:off x="769" y="2762712"/>
          <a:ext cx="3310071" cy="1524888"/>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err="1">
              <a:solidFill>
                <a:srgbClr val="0070C0"/>
              </a:solidFill>
              <a:latin typeface="Times New Roman" panose="02020603050405020304" pitchFamily="18" charset="0"/>
              <a:cs typeface="Times New Roman" panose="02020603050405020304" pitchFamily="18" charset="0"/>
            </a:rPr>
            <a:t>Hành</a:t>
          </a:r>
          <a:r>
            <a:rPr lang="en-US" sz="2100" b="1" kern="1200" dirty="0">
              <a:solidFill>
                <a:srgbClr val="0070C0"/>
              </a:solidFill>
              <a:latin typeface="Times New Roman" panose="02020603050405020304" pitchFamily="18" charset="0"/>
              <a:cs typeface="Times New Roman" panose="02020603050405020304" pitchFamily="18" charset="0"/>
            </a:rPr>
            <a:t> vi </a:t>
          </a:r>
          <a:r>
            <a:rPr lang="en-US" sz="2100" b="1" kern="1200" dirty="0" err="1">
              <a:solidFill>
                <a:srgbClr val="0070C0"/>
              </a:solidFill>
              <a:latin typeface="Times New Roman" panose="02020603050405020304" pitchFamily="18" charset="0"/>
              <a:cs typeface="Times New Roman" panose="02020603050405020304" pitchFamily="18" charset="0"/>
            </a:rPr>
            <a:t>định</a:t>
          </a:r>
          <a:r>
            <a:rPr lang="en-US" sz="2100" b="1" kern="1200" dirty="0">
              <a:solidFill>
                <a:srgbClr val="0070C0"/>
              </a:solidFill>
              <a:latin typeface="Times New Roman" panose="02020603050405020304" pitchFamily="18" charset="0"/>
              <a:cs typeface="Times New Roman" panose="02020603050405020304" pitchFamily="18" charset="0"/>
            </a:rPr>
            <a:t> </a:t>
          </a:r>
          <a:r>
            <a:rPr lang="en-US" sz="2100" b="1" kern="1200" dirty="0" err="1">
              <a:solidFill>
                <a:srgbClr val="0070C0"/>
              </a:solidFill>
              <a:latin typeface="Times New Roman" panose="02020603050405020304" pitchFamily="18" charset="0"/>
              <a:cs typeface="Times New Roman" panose="02020603050405020304" pitchFamily="18" charset="0"/>
            </a:rPr>
            <a:t>hình</a:t>
          </a:r>
          <a:r>
            <a:rPr lang="en-US" sz="2100" b="1" kern="1200" dirty="0">
              <a:solidFill>
                <a:srgbClr val="0070C0"/>
              </a:solidFill>
              <a:latin typeface="Times New Roman" panose="02020603050405020304" pitchFamily="18" charset="0"/>
              <a:cs typeface="Times New Roman" panose="02020603050405020304" pitchFamily="18" charset="0"/>
            </a:rPr>
            <a:t>, </a:t>
          </a:r>
          <a:r>
            <a:rPr lang="en-US" sz="2100" b="1" kern="1200" dirty="0" err="1">
              <a:solidFill>
                <a:srgbClr val="0070C0"/>
              </a:solidFill>
              <a:latin typeface="Times New Roman" panose="02020603050405020304" pitchFamily="18" charset="0"/>
              <a:cs typeface="Times New Roman" panose="02020603050405020304" pitchFamily="18" charset="0"/>
            </a:rPr>
            <a:t>sở</a:t>
          </a:r>
          <a:r>
            <a:rPr lang="en-US" sz="2100" b="1" kern="1200" dirty="0">
              <a:solidFill>
                <a:srgbClr val="0070C0"/>
              </a:solidFill>
              <a:latin typeface="Times New Roman" panose="02020603050405020304" pitchFamily="18" charset="0"/>
              <a:cs typeface="Times New Roman" panose="02020603050405020304" pitchFamily="18" charset="0"/>
            </a:rPr>
            <a:t> </a:t>
          </a:r>
          <a:r>
            <a:rPr lang="en-US" sz="2100" b="1" kern="1200" dirty="0" err="1">
              <a:solidFill>
                <a:srgbClr val="0070C0"/>
              </a:solidFill>
              <a:latin typeface="Times New Roman" panose="02020603050405020304" pitchFamily="18" charset="0"/>
              <a:cs typeface="Times New Roman" panose="02020603050405020304" pitchFamily="18" charset="0"/>
            </a:rPr>
            <a:t>thích</a:t>
          </a:r>
          <a:r>
            <a:rPr lang="en-US" sz="2100" b="1" kern="1200" dirty="0">
              <a:solidFill>
                <a:srgbClr val="0070C0"/>
              </a:solidFill>
              <a:latin typeface="Times New Roman" panose="02020603050405020304" pitchFamily="18" charset="0"/>
              <a:cs typeface="Times New Roman" panose="02020603050405020304" pitchFamily="18" charset="0"/>
            </a:rPr>
            <a:t> </a:t>
          </a:r>
          <a:r>
            <a:rPr lang="en-US" sz="2100" b="1" kern="1200" dirty="0" err="1">
              <a:solidFill>
                <a:srgbClr val="0070C0"/>
              </a:solidFill>
              <a:latin typeface="Times New Roman" panose="02020603050405020304" pitchFamily="18" charset="0"/>
              <a:cs typeface="Times New Roman" panose="02020603050405020304" pitchFamily="18" charset="0"/>
            </a:rPr>
            <a:t>hạn</a:t>
          </a:r>
          <a:r>
            <a:rPr lang="en-US" sz="2100" b="1" kern="1200" dirty="0">
              <a:solidFill>
                <a:srgbClr val="0070C0"/>
              </a:solidFill>
              <a:latin typeface="Times New Roman" panose="02020603050405020304" pitchFamily="18" charset="0"/>
              <a:cs typeface="Times New Roman" panose="02020603050405020304" pitchFamily="18" charset="0"/>
            </a:rPr>
            <a:t> </a:t>
          </a:r>
          <a:r>
            <a:rPr lang="en-US" sz="2100" b="1" kern="1200" dirty="0" err="1">
              <a:solidFill>
                <a:srgbClr val="0070C0"/>
              </a:solidFill>
              <a:latin typeface="Times New Roman" panose="02020603050405020304" pitchFamily="18" charset="0"/>
              <a:cs typeface="Times New Roman" panose="02020603050405020304" pitchFamily="18" charset="0"/>
            </a:rPr>
            <a:t>hẹp</a:t>
          </a:r>
          <a:r>
            <a:rPr lang="en-US" sz="2100" b="1" kern="1200" dirty="0">
              <a:solidFill>
                <a:srgbClr val="0070C0"/>
              </a:solidFill>
              <a:latin typeface="Times New Roman" panose="02020603050405020304" pitchFamily="18" charset="0"/>
              <a:cs typeface="Times New Roman" panose="02020603050405020304" pitchFamily="18" charset="0"/>
            </a:rPr>
            <a:t> </a:t>
          </a:r>
          <a:r>
            <a:rPr lang="en-US" sz="2100" b="1" kern="1200" dirty="0" err="1">
              <a:solidFill>
                <a:srgbClr val="0070C0"/>
              </a:solidFill>
              <a:latin typeface="Times New Roman" panose="02020603050405020304" pitchFamily="18" charset="0"/>
              <a:cs typeface="Times New Roman" panose="02020603050405020304" pitchFamily="18" charset="0"/>
            </a:rPr>
            <a:t>và</a:t>
          </a:r>
          <a:r>
            <a:rPr lang="en-US" sz="2100" b="1" kern="1200" dirty="0">
              <a:solidFill>
                <a:srgbClr val="0070C0"/>
              </a:solidFill>
              <a:latin typeface="Times New Roman" panose="02020603050405020304" pitchFamily="18" charset="0"/>
              <a:cs typeface="Times New Roman" panose="02020603050405020304" pitchFamily="18" charset="0"/>
            </a:rPr>
            <a:t> </a:t>
          </a:r>
          <a:r>
            <a:rPr lang="en-US" sz="2100" b="1" kern="1200" dirty="0" err="1">
              <a:solidFill>
                <a:srgbClr val="0070C0"/>
              </a:solidFill>
              <a:latin typeface="Times New Roman" panose="02020603050405020304" pitchFamily="18" charset="0"/>
              <a:cs typeface="Times New Roman" panose="02020603050405020304" pitchFamily="18" charset="0"/>
            </a:rPr>
            <a:t>rối</a:t>
          </a:r>
          <a:r>
            <a:rPr lang="en-US" sz="2100" b="1" kern="1200" dirty="0">
              <a:solidFill>
                <a:srgbClr val="0070C0"/>
              </a:solidFill>
              <a:latin typeface="Times New Roman" panose="02020603050405020304" pitchFamily="18" charset="0"/>
              <a:cs typeface="Times New Roman" panose="02020603050405020304" pitchFamily="18" charset="0"/>
            </a:rPr>
            <a:t> </a:t>
          </a:r>
          <a:r>
            <a:rPr lang="en-US" sz="2100" b="1" kern="1200" dirty="0" err="1">
              <a:solidFill>
                <a:srgbClr val="0070C0"/>
              </a:solidFill>
              <a:latin typeface="Times New Roman" panose="02020603050405020304" pitchFamily="18" charset="0"/>
              <a:cs typeface="Times New Roman" panose="02020603050405020304" pitchFamily="18" charset="0"/>
            </a:rPr>
            <a:t>loạn</a:t>
          </a:r>
          <a:r>
            <a:rPr lang="en-US" sz="2100" b="1" kern="1200" dirty="0">
              <a:solidFill>
                <a:srgbClr val="0070C0"/>
              </a:solidFill>
              <a:latin typeface="Times New Roman" panose="02020603050405020304" pitchFamily="18" charset="0"/>
              <a:cs typeface="Times New Roman" panose="02020603050405020304" pitchFamily="18" charset="0"/>
            </a:rPr>
            <a:t> </a:t>
          </a:r>
          <a:r>
            <a:rPr lang="en-US" sz="2100" b="1" kern="1200" dirty="0" err="1">
              <a:solidFill>
                <a:srgbClr val="0070C0"/>
              </a:solidFill>
              <a:latin typeface="Times New Roman" panose="02020603050405020304" pitchFamily="18" charset="0"/>
              <a:cs typeface="Times New Roman" panose="02020603050405020304" pitchFamily="18" charset="0"/>
            </a:rPr>
            <a:t>cảm</a:t>
          </a:r>
          <a:r>
            <a:rPr lang="en-US" sz="2100" b="1" kern="1200" dirty="0">
              <a:solidFill>
                <a:srgbClr val="0070C0"/>
              </a:solidFill>
              <a:latin typeface="Times New Roman" panose="02020603050405020304" pitchFamily="18" charset="0"/>
              <a:cs typeface="Times New Roman" panose="02020603050405020304" pitchFamily="18" charset="0"/>
            </a:rPr>
            <a:t> </a:t>
          </a:r>
          <a:r>
            <a:rPr lang="en-US" sz="2100" b="1" kern="1200" dirty="0" err="1">
              <a:solidFill>
                <a:srgbClr val="0070C0"/>
              </a:solidFill>
              <a:latin typeface="Times New Roman" panose="02020603050405020304" pitchFamily="18" charset="0"/>
              <a:cs typeface="Times New Roman" panose="02020603050405020304" pitchFamily="18" charset="0"/>
            </a:rPr>
            <a:t>giác</a:t>
          </a:r>
          <a:r>
            <a:rPr lang="en-US" sz="2100" b="1" kern="1200" dirty="0">
              <a:solidFill>
                <a:srgbClr val="0070C0"/>
              </a:solidFill>
              <a:latin typeface="Times New Roman" panose="02020603050405020304" pitchFamily="18" charset="0"/>
              <a:cs typeface="Times New Roman" panose="02020603050405020304" pitchFamily="18" charset="0"/>
            </a:rPr>
            <a:t> </a:t>
          </a:r>
          <a:endParaRPr lang="vi-VN" sz="2100" b="1" kern="1200" dirty="0">
            <a:solidFill>
              <a:srgbClr val="0070C0"/>
            </a:solidFill>
            <a:latin typeface="Times New Roman" panose="02020603050405020304" pitchFamily="18" charset="0"/>
            <a:cs typeface="Times New Roman" panose="02020603050405020304" pitchFamily="18" charset="0"/>
          </a:endParaRPr>
        </a:p>
      </dsp:txBody>
      <dsp:txXfrm>
        <a:off x="485518" y="2986027"/>
        <a:ext cx="2340573" cy="1078258"/>
      </dsp:txXfrm>
    </dsp:sp>
    <dsp:sp modelId="{6909DE12-A380-4E0A-8A49-B7E911A234EA}">
      <dsp:nvSpPr>
        <dsp:cNvPr id="0" name=""/>
        <dsp:cNvSpPr/>
      </dsp:nvSpPr>
      <dsp:spPr>
        <a:xfrm rot="26032">
          <a:off x="3342101" y="1997245"/>
          <a:ext cx="833010" cy="563320"/>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vi-VN" sz="1700" kern="1200">
            <a:solidFill>
              <a:srgbClr val="FF0000"/>
            </a:solidFill>
          </a:endParaRPr>
        </a:p>
      </dsp:txBody>
      <dsp:txXfrm>
        <a:off x="3342103" y="2109269"/>
        <a:ext cx="664014" cy="337992"/>
      </dsp:txXfrm>
    </dsp:sp>
    <dsp:sp modelId="{043725A1-F719-4234-B7E3-82D15ED5319B}">
      <dsp:nvSpPr>
        <dsp:cNvPr id="0" name=""/>
        <dsp:cNvSpPr/>
      </dsp:nvSpPr>
      <dsp:spPr>
        <a:xfrm>
          <a:off x="4180182" y="826505"/>
          <a:ext cx="4005419" cy="294151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lang="vi-VN" sz="5100" b="1" kern="1200" dirty="0">
              <a:solidFill>
                <a:srgbClr val="FF0000"/>
              </a:solidFill>
              <a:latin typeface="Times New Roman" panose="02020603050405020304" pitchFamily="18" charset="0"/>
              <a:cs typeface="Times New Roman" panose="02020603050405020304" pitchFamily="18" charset="0"/>
            </a:rPr>
            <a:t>Rối loạn phổ tự k</a:t>
          </a:r>
          <a:r>
            <a:rPr lang="en-US" sz="5100" b="1" kern="1200" dirty="0">
              <a:solidFill>
                <a:srgbClr val="FF0000"/>
              </a:solidFill>
              <a:latin typeface="Times New Roman" panose="02020603050405020304" pitchFamily="18" charset="0"/>
              <a:cs typeface="Times New Roman" panose="02020603050405020304" pitchFamily="18" charset="0"/>
            </a:rPr>
            <a:t>ỷ</a:t>
          </a:r>
          <a:endParaRPr lang="vi-VN" sz="5100" b="1" kern="1200" dirty="0">
            <a:solidFill>
              <a:srgbClr val="FF0000"/>
            </a:solidFill>
            <a:latin typeface="Times New Roman" panose="02020603050405020304" pitchFamily="18" charset="0"/>
            <a:cs typeface="Times New Roman" panose="02020603050405020304" pitchFamily="18" charset="0"/>
          </a:endParaRPr>
        </a:p>
      </dsp:txBody>
      <dsp:txXfrm>
        <a:off x="4766762" y="1257280"/>
        <a:ext cx="2832259" cy="20799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2A993-EE90-477F-A459-F5AE27740A53}">
      <dsp:nvSpPr>
        <dsp:cNvPr id="0" name=""/>
        <dsp:cNvSpPr/>
      </dsp:nvSpPr>
      <dsp:spPr>
        <a:xfrm>
          <a:off x="-6786102" y="-1037614"/>
          <a:ext cx="8076477" cy="8076477"/>
        </a:xfrm>
        <a:prstGeom prst="blockArc">
          <a:avLst>
            <a:gd name="adj1" fmla="val 18900000"/>
            <a:gd name="adj2" fmla="val 2700000"/>
            <a:gd name="adj3" fmla="val 267"/>
          </a:avLst>
        </a:prstGeom>
        <a:solidFill>
          <a:srgbClr val="FF0000"/>
        </a:solidFill>
        <a:ln w="76200" cap="flat" cmpd="sng" algn="ctr">
          <a:solidFill>
            <a:srgbClr val="FF000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AF093A-377E-4F0D-91CC-BE16B73F8ED8}">
      <dsp:nvSpPr>
        <dsp:cNvPr id="0" name=""/>
        <dsp:cNvSpPr/>
      </dsp:nvSpPr>
      <dsp:spPr>
        <a:xfrm>
          <a:off x="675174" y="461375"/>
          <a:ext cx="8033448" cy="92323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3281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a:latin typeface="Times New Roman" pitchFamily="18" charset="0"/>
              <a:cs typeface="Times New Roman" pitchFamily="18" charset="0"/>
            </a:rPr>
            <a:t>1. Nhìn vào họ</a:t>
          </a:r>
        </a:p>
      </dsp:txBody>
      <dsp:txXfrm>
        <a:off x="675174" y="461375"/>
        <a:ext cx="8033448" cy="923231"/>
      </dsp:txXfrm>
    </dsp:sp>
    <dsp:sp modelId="{8AB27801-AE26-47D8-A605-4A6F6B582340}">
      <dsp:nvSpPr>
        <dsp:cNvPr id="0" name=""/>
        <dsp:cNvSpPr/>
      </dsp:nvSpPr>
      <dsp:spPr>
        <a:xfrm>
          <a:off x="98154" y="345971"/>
          <a:ext cx="1154039" cy="1154039"/>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93BC1F5-A64E-450C-89AC-79653BE76418}">
      <dsp:nvSpPr>
        <dsp:cNvPr id="0" name=""/>
        <dsp:cNvSpPr/>
      </dsp:nvSpPr>
      <dsp:spPr>
        <a:xfrm>
          <a:off x="1204484" y="1846463"/>
          <a:ext cx="7504138" cy="923231"/>
        </a:xfrm>
        <a:prstGeom prst="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3281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a:latin typeface="Times New Roman" pitchFamily="18" charset="0"/>
              <a:cs typeface="Times New Roman" pitchFamily="18" charset="0"/>
            </a:rPr>
            <a:t>2. Đưa tay ra hiệu hãy dừng lại</a:t>
          </a:r>
        </a:p>
      </dsp:txBody>
      <dsp:txXfrm>
        <a:off x="1204484" y="1846463"/>
        <a:ext cx="7504138" cy="923231"/>
      </dsp:txXfrm>
    </dsp:sp>
    <dsp:sp modelId="{E9997C2E-2ED1-40C2-9493-18FC95DE02F4}">
      <dsp:nvSpPr>
        <dsp:cNvPr id="0" name=""/>
        <dsp:cNvSpPr/>
      </dsp:nvSpPr>
      <dsp:spPr>
        <a:xfrm>
          <a:off x="627464" y="1731059"/>
          <a:ext cx="1154039" cy="1154039"/>
        </a:xfrm>
        <a:prstGeom prst="ellipse">
          <a:avLst/>
        </a:prstGeom>
        <a:solidFill>
          <a:schemeClr val="lt1">
            <a:hueOff val="0"/>
            <a:satOff val="0"/>
            <a:lumOff val="0"/>
            <a:alphaOff val="0"/>
          </a:schemeClr>
        </a:soli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D128E2E-E5D1-4405-830D-4F367CF53EB2}">
      <dsp:nvSpPr>
        <dsp:cNvPr id="0" name=""/>
        <dsp:cNvSpPr/>
      </dsp:nvSpPr>
      <dsp:spPr>
        <a:xfrm>
          <a:off x="1204484" y="3231552"/>
          <a:ext cx="7504138" cy="923231"/>
        </a:xfrm>
        <a:prstGeom prst="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3281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a:latin typeface="Times New Roman" pitchFamily="18" charset="0"/>
              <a:cs typeface="Times New Roman" pitchFamily="18" charset="0"/>
            </a:rPr>
            <a:t>3. Nói với họ: Hãy dừng lại, tôi không thích</a:t>
          </a:r>
        </a:p>
      </dsp:txBody>
      <dsp:txXfrm>
        <a:off x="1204484" y="3231552"/>
        <a:ext cx="7504138" cy="923231"/>
      </dsp:txXfrm>
    </dsp:sp>
    <dsp:sp modelId="{631F1F9F-30BB-4082-B5F1-19E49EC8E6A8}">
      <dsp:nvSpPr>
        <dsp:cNvPr id="0" name=""/>
        <dsp:cNvSpPr/>
      </dsp:nvSpPr>
      <dsp:spPr>
        <a:xfrm>
          <a:off x="627464" y="3116148"/>
          <a:ext cx="1154039" cy="1154039"/>
        </a:xfrm>
        <a:prstGeom prst="ellipse">
          <a:avLst/>
        </a:prstGeom>
        <a:solidFill>
          <a:schemeClr val="lt1">
            <a:hueOff val="0"/>
            <a:satOff val="0"/>
            <a:lumOff val="0"/>
            <a:alphaOff val="0"/>
          </a:schemeClr>
        </a:soli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E7A026F-145B-4397-A50B-867C708A5873}">
      <dsp:nvSpPr>
        <dsp:cNvPr id="0" name=""/>
        <dsp:cNvSpPr/>
      </dsp:nvSpPr>
      <dsp:spPr>
        <a:xfrm>
          <a:off x="675174" y="4616640"/>
          <a:ext cx="8033448" cy="923231"/>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3281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a:latin typeface="Times New Roman" pitchFamily="18" charset="0"/>
              <a:cs typeface="Times New Roman" pitchFamily="18" charset="0"/>
            </a:rPr>
            <a:t>4. Nếu họ không làm, tôi sẽ nhờ người lớn giúp</a:t>
          </a:r>
        </a:p>
      </dsp:txBody>
      <dsp:txXfrm>
        <a:off x="675174" y="4616640"/>
        <a:ext cx="8033448" cy="923231"/>
      </dsp:txXfrm>
    </dsp:sp>
    <dsp:sp modelId="{9A9A4315-39F7-434D-8118-DFB5FF7790BF}">
      <dsp:nvSpPr>
        <dsp:cNvPr id="0" name=""/>
        <dsp:cNvSpPr/>
      </dsp:nvSpPr>
      <dsp:spPr>
        <a:xfrm>
          <a:off x="98154" y="4501236"/>
          <a:ext cx="1154039" cy="1154039"/>
        </a:xfrm>
        <a:prstGeom prst="ellipse">
          <a:avLst/>
        </a:prstGeom>
        <a:solidFill>
          <a:schemeClr val="lt1">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47" cy="496732"/>
          </a:xfrm>
          <a:prstGeom prst="rect">
            <a:avLst/>
          </a:prstGeom>
        </p:spPr>
        <p:txBody>
          <a:bodyPr vert="horz" lIns="92108" tIns="46054" rIns="92108" bIns="46054" rtlCol="0"/>
          <a:lstStyle>
            <a:lvl1pPr algn="l">
              <a:defRPr sz="1200"/>
            </a:lvl1pPr>
          </a:lstStyle>
          <a:p>
            <a:endParaRPr lang="en-US"/>
          </a:p>
        </p:txBody>
      </p:sp>
      <p:sp>
        <p:nvSpPr>
          <p:cNvPr id="3" name="Date Placeholder 2"/>
          <p:cNvSpPr>
            <a:spLocks noGrp="1"/>
          </p:cNvSpPr>
          <p:nvPr>
            <p:ph type="dt" sz="quarter" idx="1"/>
          </p:nvPr>
        </p:nvSpPr>
        <p:spPr>
          <a:xfrm>
            <a:off x="3849826" y="0"/>
            <a:ext cx="2946246" cy="496732"/>
          </a:xfrm>
          <a:prstGeom prst="rect">
            <a:avLst/>
          </a:prstGeom>
        </p:spPr>
        <p:txBody>
          <a:bodyPr vert="horz" lIns="92108" tIns="46054" rIns="92108" bIns="46054" rtlCol="0"/>
          <a:lstStyle>
            <a:lvl1pPr algn="r">
              <a:defRPr sz="1200"/>
            </a:lvl1pPr>
          </a:lstStyle>
          <a:p>
            <a:fld id="{09E25664-E13E-4C40-A11F-F8F30220F6F0}" type="datetimeFigureOut">
              <a:rPr lang="en-US" smtClean="0"/>
              <a:t>9/11/2020</a:t>
            </a:fld>
            <a:endParaRPr lang="en-US"/>
          </a:p>
        </p:txBody>
      </p:sp>
      <p:sp>
        <p:nvSpPr>
          <p:cNvPr id="4" name="Footer Placeholder 3"/>
          <p:cNvSpPr>
            <a:spLocks noGrp="1"/>
          </p:cNvSpPr>
          <p:nvPr>
            <p:ph type="ftr" sz="quarter" idx="2"/>
          </p:nvPr>
        </p:nvSpPr>
        <p:spPr>
          <a:xfrm>
            <a:off x="0" y="9428309"/>
            <a:ext cx="2946247" cy="496731"/>
          </a:xfrm>
          <a:prstGeom prst="rect">
            <a:avLst/>
          </a:prstGeom>
        </p:spPr>
        <p:txBody>
          <a:bodyPr vert="horz" lIns="92108" tIns="46054" rIns="92108" bIns="46054" rtlCol="0" anchor="b"/>
          <a:lstStyle>
            <a:lvl1pPr algn="l">
              <a:defRPr sz="1200"/>
            </a:lvl1pPr>
          </a:lstStyle>
          <a:p>
            <a:endParaRPr lang="en-US"/>
          </a:p>
        </p:txBody>
      </p:sp>
      <p:sp>
        <p:nvSpPr>
          <p:cNvPr id="5" name="Slide Number Placeholder 4"/>
          <p:cNvSpPr>
            <a:spLocks noGrp="1"/>
          </p:cNvSpPr>
          <p:nvPr>
            <p:ph type="sldNum" sz="quarter" idx="3"/>
          </p:nvPr>
        </p:nvSpPr>
        <p:spPr>
          <a:xfrm>
            <a:off x="3849826" y="9428309"/>
            <a:ext cx="2946246" cy="496731"/>
          </a:xfrm>
          <a:prstGeom prst="rect">
            <a:avLst/>
          </a:prstGeom>
        </p:spPr>
        <p:txBody>
          <a:bodyPr vert="horz" lIns="92108" tIns="46054" rIns="92108" bIns="46054" rtlCol="0" anchor="b"/>
          <a:lstStyle>
            <a:lvl1pPr algn="r">
              <a:defRPr sz="1200"/>
            </a:lvl1pPr>
          </a:lstStyle>
          <a:p>
            <a:fld id="{F06CFC7A-91F8-4C60-9AE9-03A061081F32}" type="slidenum">
              <a:rPr lang="en-US" smtClean="0"/>
              <a:t>‹#›</a:t>
            </a:fld>
            <a:endParaRPr lang="en-US"/>
          </a:p>
        </p:txBody>
      </p:sp>
    </p:spTree>
    <p:extLst>
      <p:ext uri="{BB962C8B-B14F-4D97-AF65-F5344CB8AC3E}">
        <p14:creationId xmlns:p14="http://schemas.microsoft.com/office/powerpoint/2010/main" val="3371439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lang="en-US"/>
          </a:p>
        </p:txBody>
      </p:sp>
      <p:sp>
        <p:nvSpPr>
          <p:cNvPr id="3" name="Date Placeholder 2"/>
          <p:cNvSpPr>
            <a:spLocks noGrp="1"/>
          </p:cNvSpPr>
          <p:nvPr>
            <p:ph type="dt" idx="1"/>
          </p:nvPr>
        </p:nvSpPr>
        <p:spPr>
          <a:xfrm>
            <a:off x="3850442" y="0"/>
            <a:ext cx="2945660" cy="496332"/>
          </a:xfrm>
          <a:prstGeom prst="rect">
            <a:avLst/>
          </a:prstGeom>
        </p:spPr>
        <p:txBody>
          <a:bodyPr vert="horz" lIns="92108" tIns="46054" rIns="92108" bIns="46054" rtlCol="0"/>
          <a:lstStyle>
            <a:lvl1pPr algn="r">
              <a:defRPr sz="1200"/>
            </a:lvl1pPr>
          </a:lstStyle>
          <a:p>
            <a:fld id="{238682D9-6625-4157-ABB7-9BC65A434F28}" type="datetimeFigureOut">
              <a:rPr lang="en-US" smtClean="0"/>
              <a:t>9/11/2020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08" tIns="46054" rIns="92108" bIns="46054"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2108" tIns="46054" rIns="92108" bIns="460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60" cy="496332"/>
          </a:xfrm>
          <a:prstGeom prst="rect">
            <a:avLst/>
          </a:prstGeom>
        </p:spPr>
        <p:txBody>
          <a:bodyPr vert="horz" lIns="92108" tIns="46054" rIns="92108" bIns="46054" rtlCol="0" anchor="b"/>
          <a:lstStyle>
            <a:lvl1pPr algn="l">
              <a:defRPr sz="1200"/>
            </a:lvl1pPr>
          </a:lstStyle>
          <a:p>
            <a:endParaRPr lang="en-US"/>
          </a:p>
        </p:txBody>
      </p:sp>
      <p:sp>
        <p:nvSpPr>
          <p:cNvPr id="7" name="Slide Number Placeholder 6"/>
          <p:cNvSpPr>
            <a:spLocks noGrp="1"/>
          </p:cNvSpPr>
          <p:nvPr>
            <p:ph type="sldNum" sz="quarter" idx="5"/>
          </p:nvPr>
        </p:nvSpPr>
        <p:spPr>
          <a:xfrm>
            <a:off x="3850442" y="9428583"/>
            <a:ext cx="2945660" cy="496332"/>
          </a:xfrm>
          <a:prstGeom prst="rect">
            <a:avLst/>
          </a:prstGeom>
        </p:spPr>
        <p:txBody>
          <a:bodyPr vert="horz" lIns="92108" tIns="46054" rIns="92108" bIns="46054" rtlCol="0" anchor="b"/>
          <a:lstStyle>
            <a:lvl1pPr algn="r">
              <a:defRPr sz="1200"/>
            </a:lvl1pPr>
          </a:lstStyle>
          <a:p>
            <a:fld id="{5A490649-61AB-43BF-ADBC-BC4A230A974B}" type="slidenum">
              <a:rPr lang="en-US" smtClean="0"/>
              <a:t>‹#›</a:t>
            </a:fld>
            <a:endParaRPr lang="en-US"/>
          </a:p>
        </p:txBody>
      </p:sp>
    </p:spTree>
    <p:extLst>
      <p:ext uri="{BB962C8B-B14F-4D97-AF65-F5344CB8AC3E}">
        <p14:creationId xmlns:p14="http://schemas.microsoft.com/office/powerpoint/2010/main" val="211993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38208627" indent="-37748089">
              <a:defRPr sz="2400">
                <a:solidFill>
                  <a:schemeClr val="tx1"/>
                </a:solidFill>
                <a:latin typeface="Arial" pitchFamily="34" charset="0"/>
                <a:ea typeface="MS PGothic" pitchFamily="34" charset="-128"/>
              </a:defRPr>
            </a:lvl2pPr>
            <a:lvl3pPr>
              <a:defRPr sz="2400">
                <a:solidFill>
                  <a:schemeClr val="tx1"/>
                </a:solidFill>
                <a:latin typeface="Arial" pitchFamily="34" charset="0"/>
                <a:ea typeface="MS PGothic" pitchFamily="34" charset="-128"/>
              </a:defRPr>
            </a:lvl3pPr>
            <a:lvl4pPr>
              <a:defRPr sz="2400">
                <a:solidFill>
                  <a:schemeClr val="tx1"/>
                </a:solidFill>
                <a:latin typeface="Arial" pitchFamily="34" charset="0"/>
                <a:ea typeface="MS PGothic" pitchFamily="34" charset="-128"/>
              </a:defRPr>
            </a:lvl4pPr>
            <a:lvl5pPr>
              <a:defRPr sz="2400">
                <a:solidFill>
                  <a:schemeClr val="tx1"/>
                </a:solidFill>
                <a:latin typeface="Arial" pitchFamily="34" charset="0"/>
                <a:ea typeface="MS PGothic" pitchFamily="34" charset="-128"/>
              </a:defRPr>
            </a:lvl5pPr>
            <a:lvl6pPr marL="460538" eaLnBrk="0" fontAlgn="base" hangingPunct="0">
              <a:spcBef>
                <a:spcPct val="0"/>
              </a:spcBef>
              <a:spcAft>
                <a:spcPct val="0"/>
              </a:spcAft>
              <a:defRPr sz="2400">
                <a:solidFill>
                  <a:schemeClr val="tx1"/>
                </a:solidFill>
                <a:latin typeface="Arial" pitchFamily="34" charset="0"/>
                <a:ea typeface="MS PGothic" pitchFamily="34" charset="-128"/>
              </a:defRPr>
            </a:lvl6pPr>
            <a:lvl7pPr marL="921075" eaLnBrk="0" fontAlgn="base" hangingPunct="0">
              <a:spcBef>
                <a:spcPct val="0"/>
              </a:spcBef>
              <a:spcAft>
                <a:spcPct val="0"/>
              </a:spcAft>
              <a:defRPr sz="2400">
                <a:solidFill>
                  <a:schemeClr val="tx1"/>
                </a:solidFill>
                <a:latin typeface="Arial" pitchFamily="34" charset="0"/>
                <a:ea typeface="MS PGothic" pitchFamily="34" charset="-128"/>
              </a:defRPr>
            </a:lvl7pPr>
            <a:lvl8pPr marL="1381613" eaLnBrk="0" fontAlgn="base" hangingPunct="0">
              <a:spcBef>
                <a:spcPct val="0"/>
              </a:spcBef>
              <a:spcAft>
                <a:spcPct val="0"/>
              </a:spcAft>
              <a:defRPr sz="2400">
                <a:solidFill>
                  <a:schemeClr val="tx1"/>
                </a:solidFill>
                <a:latin typeface="Arial" pitchFamily="34" charset="0"/>
                <a:ea typeface="MS PGothic" pitchFamily="34" charset="-128"/>
              </a:defRPr>
            </a:lvl8pPr>
            <a:lvl9pPr marL="184215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6295CC08-51F9-4B6F-A04D-9BA7E663844E}" type="slidenum">
              <a:rPr lang="en-US" sz="1200">
                <a:solidFill>
                  <a:prstClr val="black"/>
                </a:solidFill>
              </a:rPr>
              <a:pPr/>
              <a:t>23</a:t>
            </a:fld>
            <a:endParaRPr lang="en-US" sz="1200">
              <a:solidFill>
                <a:prstClr val="black"/>
              </a:solidFill>
            </a:endParaRPr>
          </a:p>
        </p:txBody>
      </p:sp>
      <p:sp>
        <p:nvSpPr>
          <p:cNvPr id="58371" name="Rectangle 2"/>
          <p:cNvSpPr>
            <a:spLocks noGrp="1" noRot="1" noChangeAspect="1" noChangeArrowheads="1" noTextEdit="1"/>
          </p:cNvSpPr>
          <p:nvPr>
            <p:ph type="sldImg"/>
          </p:nvPr>
        </p:nvSpPr>
        <p:spPr>
          <a:xfrm>
            <a:off x="917575" y="744538"/>
            <a:ext cx="4962525" cy="3722687"/>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33B91C-2026-49B0-B1FC-3299C2A76CE4}"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1D1BD-F2DE-4C8D-B934-B20AF3F4710F}" type="slidenum">
              <a:rPr lang="en-US" smtClean="0"/>
              <a:t>‹#›</a:t>
            </a:fld>
            <a:endParaRPr lang="en-US"/>
          </a:p>
        </p:txBody>
      </p:sp>
    </p:spTree>
    <p:extLst>
      <p:ext uri="{BB962C8B-B14F-4D97-AF65-F5344CB8AC3E}">
        <p14:creationId xmlns:p14="http://schemas.microsoft.com/office/powerpoint/2010/main" val="266965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33B91C-2026-49B0-B1FC-3299C2A76CE4}"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1D1BD-F2DE-4C8D-B934-B20AF3F4710F}" type="slidenum">
              <a:rPr lang="en-US" smtClean="0"/>
              <a:t>‹#›</a:t>
            </a:fld>
            <a:endParaRPr lang="en-US"/>
          </a:p>
        </p:txBody>
      </p:sp>
    </p:spTree>
    <p:extLst>
      <p:ext uri="{BB962C8B-B14F-4D97-AF65-F5344CB8AC3E}">
        <p14:creationId xmlns:p14="http://schemas.microsoft.com/office/powerpoint/2010/main" val="3742380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33B91C-2026-49B0-B1FC-3299C2A76CE4}"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1D1BD-F2DE-4C8D-B934-B20AF3F4710F}" type="slidenum">
              <a:rPr lang="en-US" smtClean="0"/>
              <a:t>‹#›</a:t>
            </a:fld>
            <a:endParaRPr lang="en-US"/>
          </a:p>
        </p:txBody>
      </p:sp>
    </p:spTree>
    <p:extLst>
      <p:ext uri="{BB962C8B-B14F-4D97-AF65-F5344CB8AC3E}">
        <p14:creationId xmlns:p14="http://schemas.microsoft.com/office/powerpoint/2010/main" val="1036262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3400"/>
            <a:ext cx="8229600" cy="559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45EDE7A-2A8C-4906-BF96-9533EF6F88F6}" type="slidenum">
              <a:rPr lang="en-US"/>
              <a:pPr>
                <a:defRPr/>
              </a:pPr>
              <a:t>‹#›</a:t>
            </a:fld>
            <a:endParaRPr lang="en-US" dirty="0"/>
          </a:p>
        </p:txBody>
      </p:sp>
    </p:spTree>
    <p:extLst>
      <p:ext uri="{BB962C8B-B14F-4D97-AF65-F5344CB8AC3E}">
        <p14:creationId xmlns:p14="http://schemas.microsoft.com/office/powerpoint/2010/main" val="2735926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33B91C-2026-49B0-B1FC-3299C2A76CE4}"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1D1BD-F2DE-4C8D-B934-B20AF3F4710F}" type="slidenum">
              <a:rPr lang="en-US" smtClean="0"/>
              <a:t>‹#›</a:t>
            </a:fld>
            <a:endParaRPr lang="en-US"/>
          </a:p>
        </p:txBody>
      </p:sp>
    </p:spTree>
    <p:extLst>
      <p:ext uri="{BB962C8B-B14F-4D97-AF65-F5344CB8AC3E}">
        <p14:creationId xmlns:p14="http://schemas.microsoft.com/office/powerpoint/2010/main" val="60491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33B91C-2026-49B0-B1FC-3299C2A76CE4}"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1D1BD-F2DE-4C8D-B934-B20AF3F4710F}" type="slidenum">
              <a:rPr lang="en-US" smtClean="0"/>
              <a:t>‹#›</a:t>
            </a:fld>
            <a:endParaRPr lang="en-US"/>
          </a:p>
        </p:txBody>
      </p:sp>
    </p:spTree>
    <p:extLst>
      <p:ext uri="{BB962C8B-B14F-4D97-AF65-F5344CB8AC3E}">
        <p14:creationId xmlns:p14="http://schemas.microsoft.com/office/powerpoint/2010/main" val="157155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33B91C-2026-49B0-B1FC-3299C2A76CE4}"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1D1BD-F2DE-4C8D-B934-B20AF3F4710F}" type="slidenum">
              <a:rPr lang="en-US" smtClean="0"/>
              <a:t>‹#›</a:t>
            </a:fld>
            <a:endParaRPr lang="en-US"/>
          </a:p>
        </p:txBody>
      </p:sp>
    </p:spTree>
    <p:extLst>
      <p:ext uri="{BB962C8B-B14F-4D97-AF65-F5344CB8AC3E}">
        <p14:creationId xmlns:p14="http://schemas.microsoft.com/office/powerpoint/2010/main" val="38501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33B91C-2026-49B0-B1FC-3299C2A76CE4}" type="datetimeFigureOut">
              <a:rPr lang="en-US" smtClean="0"/>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E1D1BD-F2DE-4C8D-B934-B20AF3F4710F}" type="slidenum">
              <a:rPr lang="en-US" smtClean="0"/>
              <a:t>‹#›</a:t>
            </a:fld>
            <a:endParaRPr lang="en-US"/>
          </a:p>
        </p:txBody>
      </p:sp>
    </p:spTree>
    <p:extLst>
      <p:ext uri="{BB962C8B-B14F-4D97-AF65-F5344CB8AC3E}">
        <p14:creationId xmlns:p14="http://schemas.microsoft.com/office/powerpoint/2010/main" val="58800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33B91C-2026-49B0-B1FC-3299C2A76CE4}" type="datetimeFigureOut">
              <a:rPr lang="en-US" smtClean="0"/>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E1D1BD-F2DE-4C8D-B934-B20AF3F4710F}" type="slidenum">
              <a:rPr lang="en-US" smtClean="0"/>
              <a:t>‹#›</a:t>
            </a:fld>
            <a:endParaRPr lang="en-US"/>
          </a:p>
        </p:txBody>
      </p:sp>
    </p:spTree>
    <p:extLst>
      <p:ext uri="{BB962C8B-B14F-4D97-AF65-F5344CB8AC3E}">
        <p14:creationId xmlns:p14="http://schemas.microsoft.com/office/powerpoint/2010/main" val="148510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3B91C-2026-49B0-B1FC-3299C2A76CE4}" type="datetimeFigureOut">
              <a:rPr lang="en-US" smtClean="0"/>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E1D1BD-F2DE-4C8D-B934-B20AF3F4710F}" type="slidenum">
              <a:rPr lang="en-US" smtClean="0"/>
              <a:t>‹#›</a:t>
            </a:fld>
            <a:endParaRPr lang="en-US"/>
          </a:p>
        </p:txBody>
      </p:sp>
    </p:spTree>
    <p:extLst>
      <p:ext uri="{BB962C8B-B14F-4D97-AF65-F5344CB8AC3E}">
        <p14:creationId xmlns:p14="http://schemas.microsoft.com/office/powerpoint/2010/main" val="935981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33B91C-2026-49B0-B1FC-3299C2A76CE4}"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1D1BD-F2DE-4C8D-B934-B20AF3F4710F}" type="slidenum">
              <a:rPr lang="en-US" smtClean="0"/>
              <a:t>‹#›</a:t>
            </a:fld>
            <a:endParaRPr lang="en-US"/>
          </a:p>
        </p:txBody>
      </p:sp>
    </p:spTree>
    <p:extLst>
      <p:ext uri="{BB962C8B-B14F-4D97-AF65-F5344CB8AC3E}">
        <p14:creationId xmlns:p14="http://schemas.microsoft.com/office/powerpoint/2010/main" val="182974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33B91C-2026-49B0-B1FC-3299C2A76CE4}"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1D1BD-F2DE-4C8D-B934-B20AF3F4710F}" type="slidenum">
              <a:rPr lang="en-US" smtClean="0"/>
              <a:t>‹#›</a:t>
            </a:fld>
            <a:endParaRPr lang="en-US"/>
          </a:p>
        </p:txBody>
      </p:sp>
    </p:spTree>
    <p:extLst>
      <p:ext uri="{BB962C8B-B14F-4D97-AF65-F5344CB8AC3E}">
        <p14:creationId xmlns:p14="http://schemas.microsoft.com/office/powerpoint/2010/main" val="3628595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3B91C-2026-49B0-B1FC-3299C2A76CE4}" type="datetimeFigureOut">
              <a:rPr lang="en-US" smtClean="0"/>
              <a:t>9/11/2020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1D1BD-F2DE-4C8D-B934-B20AF3F4710F}" type="slidenum">
              <a:rPr lang="en-US" smtClean="0"/>
              <a:t>‹#›</a:t>
            </a:fld>
            <a:endParaRPr lang="en-US"/>
          </a:p>
        </p:txBody>
      </p:sp>
    </p:spTree>
    <p:extLst>
      <p:ext uri="{BB962C8B-B14F-4D97-AF65-F5344CB8AC3E}">
        <p14:creationId xmlns:p14="http://schemas.microsoft.com/office/powerpoint/2010/main" val="1342082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images.google.com/imgres?imgurl=http://www.salon.com/health/feature/1999/09/16/memory/cov_memory.gif&amp;imgrefurl=http://www.salon.com/health/feature/1999/09/16/memory/&amp;usg=__t91Qxnv2CDmpYDLorLO8Cn9YAdk=&amp;h=401&amp;w=306&amp;sz=42&amp;hl=en&amp;start=1&amp;sig2=ZR_aSAiEgb7y76EUxuafkw&amp;tbnid=vpnjNck7rsM7VM:&amp;tbnh=124&amp;tbnw=95&amp;prev=/images?q=memory&amp;gbv=2&amp;hl=en&amp;sa=G&amp;ei=IHm6Sqy6HoKj8Aax_u2MCg" TargetMode="External"/><Relationship Id="rId3" Type="http://schemas.openxmlformats.org/officeDocument/2006/relationships/image" Target="../media/image14.wmf"/><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12.xml"/><Relationship Id="rId6" Type="http://schemas.openxmlformats.org/officeDocument/2006/relationships/hyperlink" Target="http://images.google.com/imgres?imgurl=http://www.drugabuse.gov/pubs/teaching/Teaching6/largegifs/Slide31.gif&amp;imgrefurl=http://www.drugabuse.gov/pubs/teaching/Teaching6/Teaching4.html&amp;usg=__xf4HCru8FuC5iYe3B6zziIE3L7M=&amp;h=720&amp;w=960&amp;sz=197&amp;hl=en&amp;start=12&amp;sig2=KIw7KcIkwq1GrW_4cLyGVg&amp;tbnid=uWfodzBPwNGgjM:&amp;tbnh=111&amp;tbnw=148&amp;prev=/images?q=inhibitory+control&amp;gbv=2&amp;hl=en&amp;sa=X&amp;ei=2He6StPZG8TT8QapqOiMCg" TargetMode="External"/><Relationship Id="rId5" Type="http://schemas.openxmlformats.org/officeDocument/2006/relationships/image" Target="../media/image16.wmf"/><Relationship Id="rId4" Type="http://schemas.openxmlformats.org/officeDocument/2006/relationships/image" Target="../media/image15.wmf"/><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wmf"/></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http://www.preschoolfun.com/images/dt%20teacch/le%20teaach/Mvc-002s.jpg"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khoa%20boi%20duong/ki%20thuat%20ho%20tro-Tu%20ki/thong%20tin%20ve%20tu%20ky.mp4"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52.png"/><Relationship Id="rId13" Type="http://schemas.microsoft.com/office/2007/relationships/hdphoto" Target="../media/hdphoto5.wdp"/><Relationship Id="rId3" Type="http://schemas.openxmlformats.org/officeDocument/2006/relationships/diagramLayout" Target="../diagrams/layout3.xml"/><Relationship Id="rId7" Type="http://schemas.openxmlformats.org/officeDocument/2006/relationships/image" Target="../media/image51.jpg"/><Relationship Id="rId12" Type="http://schemas.openxmlformats.org/officeDocument/2006/relationships/image" Target="../media/image5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hdphoto" Target="../media/hdphoto4.wdp"/><Relationship Id="rId5" Type="http://schemas.openxmlformats.org/officeDocument/2006/relationships/diagramColors" Target="../diagrams/colors3.xml"/><Relationship Id="rId10" Type="http://schemas.openxmlformats.org/officeDocument/2006/relationships/image" Target="../media/image53.png"/><Relationship Id="rId4" Type="http://schemas.openxmlformats.org/officeDocument/2006/relationships/diagramQuickStyle" Target="../diagrams/quickStyle3.xml"/><Relationship Id="rId9" Type="http://schemas.microsoft.com/office/2007/relationships/hdphoto" Target="../media/hdphoto3.wdp"/></Relationships>
</file>

<file path=ppt/slides/_rels/slide42.xml.rels><?xml version="1.0" encoding="UTF-8" standalone="yes"?>
<Relationships xmlns="http://schemas.openxmlformats.org/package/2006/relationships"><Relationship Id="rId8" Type="http://schemas.openxmlformats.org/officeDocument/2006/relationships/image" Target="../media/image60.jpg"/><Relationship Id="rId3" Type="http://schemas.microsoft.com/office/2007/relationships/hdphoto" Target="../media/hdphoto6.wdp"/><Relationship Id="rId7" Type="http://schemas.openxmlformats.org/officeDocument/2006/relationships/image" Target="../media/image59.jpe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8.jpg"/><Relationship Id="rId5" Type="http://schemas.openxmlformats.org/officeDocument/2006/relationships/image" Target="../media/image57.jpeg"/><Relationship Id="rId10" Type="http://schemas.openxmlformats.org/officeDocument/2006/relationships/image" Target="../media/image62.png"/><Relationship Id="rId4" Type="http://schemas.openxmlformats.org/officeDocument/2006/relationships/image" Target="../media/image56.jpg"/><Relationship Id="rId9" Type="http://schemas.openxmlformats.org/officeDocument/2006/relationships/image" Target="../media/image61.png"/></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anAnh\Downloads\Spring PowerPoint Tem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2"/>
            <a:ext cx="9144000" cy="68635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0600" y="152400"/>
            <a:ext cx="7239000" cy="507831"/>
          </a:xfrm>
          <a:prstGeom prst="rect">
            <a:avLst/>
          </a:prstGeom>
        </p:spPr>
        <p:txBody>
          <a:bodyPr wrap="square">
            <a:spAutoFit/>
          </a:bodyPr>
          <a:lstStyle/>
          <a:p>
            <a:pPr lvl="0" algn="ctr" fontAlgn="base">
              <a:lnSpc>
                <a:spcPct val="150000"/>
              </a:lnSpc>
              <a:spcBef>
                <a:spcPct val="0"/>
              </a:spcBef>
              <a:spcAft>
                <a:spcPct val="0"/>
              </a:spcAft>
            </a:pPr>
            <a:r>
              <a:rPr lang="en-US" sz="2000" b="1" dirty="0" err="1">
                <a:solidFill>
                  <a:srgbClr val="002060"/>
                </a:solidFill>
                <a:latin typeface="Times New Roman" panose="02020603050405020304" pitchFamily="18" charset="0"/>
                <a:ea typeface="Calibri" pitchFamily="34" charset="0"/>
                <a:cs typeface="Times New Roman" panose="02020603050405020304" pitchFamily="18" charset="0"/>
              </a:rPr>
              <a:t>PHÒNG</a:t>
            </a:r>
            <a:r>
              <a:rPr lang="en-US" sz="2000" b="1" dirty="0">
                <a:solidFill>
                  <a:srgbClr val="002060"/>
                </a:solidFill>
                <a:latin typeface="Times New Roman" panose="02020603050405020304" pitchFamily="18" charset="0"/>
                <a:ea typeface="Calibri"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itchFamily="34" charset="0"/>
                <a:cs typeface="Times New Roman" panose="02020603050405020304" pitchFamily="18" charset="0"/>
              </a:rPr>
              <a:t>GIÁO</a:t>
            </a:r>
            <a:r>
              <a:rPr lang="en-US" sz="2000" b="1" dirty="0">
                <a:solidFill>
                  <a:srgbClr val="002060"/>
                </a:solidFill>
                <a:latin typeface="Times New Roman" panose="02020603050405020304" pitchFamily="18" charset="0"/>
                <a:ea typeface="Calibri" pitchFamily="34" charset="0"/>
                <a:cs typeface="Times New Roman" panose="02020603050405020304" pitchFamily="18" charset="0"/>
              </a:rPr>
              <a:t> DỤC VÀ ĐÀO </a:t>
            </a:r>
            <a:r>
              <a:rPr lang="en-US" sz="2000" b="1" dirty="0" err="1">
                <a:solidFill>
                  <a:srgbClr val="002060"/>
                </a:solidFill>
                <a:latin typeface="Times New Roman" panose="02020603050405020304" pitchFamily="18" charset="0"/>
                <a:ea typeface="Calibri" pitchFamily="34" charset="0"/>
                <a:cs typeface="Times New Roman" panose="02020603050405020304" pitchFamily="18" charset="0"/>
              </a:rPr>
              <a:t>TẠO</a:t>
            </a:r>
            <a:r>
              <a:rPr lang="en-US" sz="2000" b="1" dirty="0">
                <a:solidFill>
                  <a:srgbClr val="002060"/>
                </a:solidFill>
                <a:latin typeface="Times New Roman" panose="02020603050405020304" pitchFamily="18" charset="0"/>
                <a:ea typeface="Calibri"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itchFamily="34" charset="0"/>
                <a:cs typeface="Times New Roman" panose="02020603050405020304" pitchFamily="18" charset="0"/>
              </a:rPr>
              <a:t>QUẬN</a:t>
            </a:r>
            <a:r>
              <a:rPr lang="en-US" sz="2000" b="1" dirty="0">
                <a:solidFill>
                  <a:srgbClr val="002060"/>
                </a:solidFill>
                <a:latin typeface="Times New Roman" panose="02020603050405020304" pitchFamily="18" charset="0"/>
                <a:ea typeface="Calibri" pitchFamily="34" charset="0"/>
                <a:cs typeface="Times New Roman" panose="02020603050405020304" pitchFamily="18" charset="0"/>
              </a:rPr>
              <a:t> 3</a:t>
            </a:r>
            <a:endParaRPr lang="en-GB" sz="2000" b="1"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81000" y="3200400"/>
            <a:ext cx="8382000" cy="1938992"/>
          </a:xfrm>
          <a:prstGeom prst="rect">
            <a:avLst/>
          </a:prstGeom>
        </p:spPr>
        <p:txBody>
          <a:bodyPr wrap="square">
            <a:spAutoFit/>
          </a:bodyPr>
          <a:lstStyle/>
          <a:p>
            <a:pPr algn="ctr">
              <a:lnSpc>
                <a:spcPct val="150000"/>
              </a:lnSpc>
              <a:spcBef>
                <a:spcPts val="0"/>
              </a:spcBef>
            </a:pPr>
            <a:r>
              <a:rPr lang="en-US" sz="4000" b="1" dirty="0">
                <a:solidFill>
                  <a:srgbClr val="FF0000"/>
                </a:solidFill>
                <a:latin typeface="Times New Roman" pitchFamily="18" charset="0"/>
                <a:cs typeface="Times New Roman" pitchFamily="18" charset="0"/>
              </a:rPr>
              <a:t>NHỮNG ĐIỀU CẦN BIẾT </a:t>
            </a:r>
          </a:p>
          <a:p>
            <a:pPr algn="ctr">
              <a:lnSpc>
                <a:spcPct val="150000"/>
              </a:lnSpc>
              <a:spcBef>
                <a:spcPts val="0"/>
              </a:spcBef>
            </a:pPr>
            <a:r>
              <a:rPr lang="en-US" sz="4000" b="1" dirty="0">
                <a:solidFill>
                  <a:srgbClr val="FF0000"/>
                </a:solidFill>
                <a:latin typeface="Times New Roman" pitchFamily="18" charset="0"/>
                <a:cs typeface="Times New Roman" pitchFamily="18" charset="0"/>
              </a:rPr>
              <a:t>ĐỂ HIỂU VÀ HỖ TRỢ TRẺ </a:t>
            </a:r>
            <a:r>
              <a:rPr lang="en-US" sz="4000" b="1">
                <a:solidFill>
                  <a:srgbClr val="FF0000"/>
                </a:solidFill>
                <a:latin typeface="Times New Roman" pitchFamily="18" charset="0"/>
                <a:cs typeface="Times New Roman" pitchFamily="18" charset="0"/>
              </a:rPr>
              <a:t>TỰ KỶ</a:t>
            </a:r>
            <a:endParaRPr lang="en-US" sz="4000" b="1" dirty="0">
              <a:solidFill>
                <a:srgbClr val="FF0000"/>
              </a:solidFill>
              <a:latin typeface="Times New Roman" pitchFamily="18" charset="0"/>
              <a:cs typeface="Times New Roman" pitchFamily="18" charset="0"/>
            </a:endParaRPr>
          </a:p>
        </p:txBody>
      </p:sp>
      <p:sp>
        <p:nvSpPr>
          <p:cNvPr id="7" name="TextBox 6"/>
          <p:cNvSpPr txBox="1"/>
          <p:nvPr/>
        </p:nvSpPr>
        <p:spPr>
          <a:xfrm>
            <a:off x="2247900" y="6019800"/>
            <a:ext cx="4648200" cy="400110"/>
          </a:xfrm>
          <a:prstGeom prst="rect">
            <a:avLst/>
          </a:prstGeom>
          <a:noFill/>
        </p:spPr>
        <p:txBody>
          <a:bodyPr wrap="square" rtlCol="0">
            <a:spAutoFit/>
          </a:bodyPr>
          <a:lstStyle/>
          <a:p>
            <a:pPr algn="ctr"/>
            <a:r>
              <a:rPr lang="en-US" sz="2000" b="1" i="1" dirty="0" err="1">
                <a:solidFill>
                  <a:srgbClr val="000066"/>
                </a:solidFill>
                <a:latin typeface="Times New Roman" panose="02020603050405020304" pitchFamily="18" charset="0"/>
                <a:cs typeface="Times New Roman" panose="02020603050405020304" pitchFamily="18" charset="0"/>
              </a:rPr>
              <a:t>Quận</a:t>
            </a:r>
            <a:r>
              <a:rPr lang="en-US" sz="2000" b="1" i="1" dirty="0">
                <a:solidFill>
                  <a:srgbClr val="000066"/>
                </a:solidFill>
                <a:latin typeface="Times New Roman" panose="02020603050405020304" pitchFamily="18" charset="0"/>
                <a:cs typeface="Times New Roman" panose="02020603050405020304" pitchFamily="18" charset="0"/>
              </a:rPr>
              <a:t> 3, </a:t>
            </a:r>
            <a:r>
              <a:rPr lang="en-US" sz="2000" b="1" i="1" dirty="0" err="1">
                <a:solidFill>
                  <a:srgbClr val="000066"/>
                </a:solidFill>
                <a:latin typeface="Times New Roman" panose="02020603050405020304" pitchFamily="18" charset="0"/>
                <a:cs typeface="Times New Roman" panose="02020603050405020304" pitchFamily="18" charset="0"/>
              </a:rPr>
              <a:t>tháng</a:t>
            </a:r>
            <a:r>
              <a:rPr lang="en-US" sz="2000" b="1" i="1" dirty="0">
                <a:solidFill>
                  <a:srgbClr val="000066"/>
                </a:solidFill>
                <a:latin typeface="Times New Roman" panose="02020603050405020304" pitchFamily="18" charset="0"/>
                <a:cs typeface="Times New Roman" panose="02020603050405020304" pitchFamily="18" charset="0"/>
              </a:rPr>
              <a:t> 9/2020</a:t>
            </a:r>
            <a:endParaRPr lang="en-GB" sz="2000" b="1" i="1" dirty="0">
              <a:solidFill>
                <a:srgbClr val="000066"/>
              </a:solidFill>
              <a:latin typeface="Times New Roman" panose="02020603050405020304" pitchFamily="18" charset="0"/>
              <a:cs typeface="Times New Roman" panose="02020603050405020304" pitchFamily="18" charset="0"/>
            </a:endParaRPr>
          </a:p>
        </p:txBody>
      </p:sp>
      <p:sp>
        <p:nvSpPr>
          <p:cNvPr id="6" name="Rectangle 5"/>
          <p:cNvSpPr/>
          <p:nvPr/>
        </p:nvSpPr>
        <p:spPr>
          <a:xfrm>
            <a:off x="1676400" y="2057401"/>
            <a:ext cx="5943600" cy="830997"/>
          </a:xfrm>
          <a:prstGeom prst="rect">
            <a:avLst/>
          </a:prstGeom>
        </p:spPr>
        <p:txBody>
          <a:bodyPr wrap="square">
            <a:spAutoFit/>
          </a:bodyPr>
          <a:lstStyle/>
          <a:p>
            <a:pPr algn="ctr"/>
            <a:r>
              <a:rPr lang="en-US" sz="2400" b="1" dirty="0">
                <a:solidFill>
                  <a:srgbClr val="0070C0"/>
                </a:solidFill>
                <a:latin typeface="Times New Roman" panose="02020603050405020304" pitchFamily="18" charset="0"/>
                <a:cs typeface="Times New Roman" panose="02020603050405020304" pitchFamily="18" charset="0"/>
              </a:rPr>
              <a:t>PHƯƠNG PHÁP GIÁO DỤC HÒA NHẬP TRẺ RỐI LOẠN PHỔ </a:t>
            </a:r>
            <a:r>
              <a:rPr lang="en-US" sz="2400" b="1">
                <a:solidFill>
                  <a:srgbClr val="0070C0"/>
                </a:solidFill>
                <a:latin typeface="Times New Roman" panose="02020603050405020304" pitchFamily="18" charset="0"/>
                <a:cs typeface="Times New Roman" panose="02020603050405020304" pitchFamily="18" charset="0"/>
              </a:rPr>
              <a:t>TỰ KỶ</a:t>
            </a:r>
            <a:endParaRPr lang="en-US" sz="2400" dirty="0">
              <a:solidFill>
                <a:srgbClr val="0070C0"/>
              </a:solidFill>
            </a:endParaRPr>
          </a:p>
        </p:txBody>
      </p:sp>
    </p:spTree>
    <p:extLst>
      <p:ext uri="{BB962C8B-B14F-4D97-AF65-F5344CB8AC3E}">
        <p14:creationId xmlns:p14="http://schemas.microsoft.com/office/powerpoint/2010/main" val="2140352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vi-VN" b="1" dirty="0">
                <a:solidFill>
                  <a:srgbClr val="FF0000"/>
                </a:solidFill>
                <a:latin typeface="Times New Roman" panose="02020603050405020304" pitchFamily="18" charset="0"/>
                <a:cs typeface="Times New Roman" panose="02020603050405020304" pitchFamily="18" charset="0"/>
              </a:rPr>
              <a:t>“</a:t>
            </a:r>
            <a:r>
              <a:rPr lang="en-US" altLang="vi-VN" b="1" dirty="0" err="1">
                <a:solidFill>
                  <a:srgbClr val="FF0000"/>
                </a:solidFill>
                <a:latin typeface="Times New Roman" panose="02020603050405020304" pitchFamily="18" charset="0"/>
                <a:cs typeface="Times New Roman" panose="02020603050405020304" pitchFamily="18" charset="0"/>
              </a:rPr>
              <a:t>Văn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hóa</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err="1">
                <a:solidFill>
                  <a:srgbClr val="FF0000"/>
                </a:solidFill>
                <a:latin typeface="Times New Roman" panose="02020603050405020304" pitchFamily="18" charset="0"/>
                <a:cs typeface="Times New Roman" panose="02020603050405020304" pitchFamily="18" charset="0"/>
              </a:rPr>
              <a:t>Tự</a:t>
            </a:r>
            <a:r>
              <a:rPr lang="en-US" altLang="vi-VN" b="1">
                <a:solidFill>
                  <a:srgbClr val="FF0000"/>
                </a:solidFill>
                <a:latin typeface="Times New Roman" panose="02020603050405020304" pitchFamily="18" charset="0"/>
                <a:cs typeface="Times New Roman" panose="02020603050405020304" pitchFamily="18" charset="0"/>
              </a:rPr>
              <a:t> kỷ”</a:t>
            </a:r>
            <a:br>
              <a:rPr lang="en-US" dirty="0">
                <a:latin typeface="Times New Roman" panose="02020603050405020304" pitchFamily="18" charset="0"/>
                <a:cs typeface="Times New Roman" panose="02020603050405020304" pitchFamily="18" charset="0"/>
              </a:rPr>
            </a:br>
            <a:endParaRPr lang="en-US" dirty="0"/>
          </a:p>
        </p:txBody>
      </p:sp>
      <p:sp>
        <p:nvSpPr>
          <p:cNvPr id="4" name="Rectangle 3"/>
          <p:cNvSpPr/>
          <p:nvPr/>
        </p:nvSpPr>
        <p:spPr>
          <a:xfrm>
            <a:off x="1981200" y="2438400"/>
            <a:ext cx="4495800" cy="830997"/>
          </a:xfrm>
          <a:prstGeom prst="rect">
            <a:avLst/>
          </a:prstGeom>
        </p:spPr>
        <p:txBody>
          <a:bodyPr wrap="square">
            <a:spAutoFit/>
          </a:bodyPr>
          <a:lstStyle/>
          <a:p>
            <a:endParaRPr lang="en-US" sz="4800" dirty="0">
              <a:latin typeface="Times New Roman" panose="02020603050405020304" pitchFamily="18" charset="0"/>
              <a:cs typeface="Times New Roman" panose="02020603050405020304" pitchFamily="18" charset="0"/>
            </a:endParaRPr>
          </a:p>
        </p:txBody>
      </p:sp>
      <p:pic>
        <p:nvPicPr>
          <p:cNvPr id="5" name="Picture 7" descr="lining_up_trains_164182345.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1" y="1061940"/>
            <a:ext cx="4437742" cy="305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descr="Autism-stacking-cans_edi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959392" y="2702614"/>
            <a:ext cx="3879808" cy="4073799"/>
          </a:xfrm>
          <a:prstGeom prst="rect">
            <a:avLst/>
          </a:prstGeom>
        </p:spPr>
      </p:pic>
    </p:spTree>
    <p:extLst>
      <p:ext uri="{BB962C8B-B14F-4D97-AF65-F5344CB8AC3E}">
        <p14:creationId xmlns:p14="http://schemas.microsoft.com/office/powerpoint/2010/main" val="3043356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Điểm</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mạnh</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33600" y="990600"/>
            <a:ext cx="8229600" cy="4525963"/>
          </a:xfrm>
        </p:spPr>
        <p:txBody>
          <a:bodyPr>
            <a:normAutofit/>
          </a:bodyPr>
          <a:lstStyle/>
          <a:p>
            <a:pPr>
              <a:lnSpc>
                <a:spcPct val="150000"/>
              </a:lnSpc>
              <a:buFontTx/>
              <a:buChar char="-"/>
            </a:pP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mang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endParaRPr lang="en-US" dirty="0">
              <a:latin typeface="Times New Roman" panose="02020603050405020304" pitchFamily="18" charset="0"/>
              <a:cs typeface="Times New Roman" panose="02020603050405020304" pitchFamily="18" charset="0"/>
            </a:endParaRPr>
          </a:p>
          <a:p>
            <a:pPr>
              <a:lnSpc>
                <a:spcPct val="150000"/>
              </a:lnSpc>
              <a:buFontTx/>
              <a:buChar char="-"/>
            </a:pP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endParaRPr lang="en-US" dirty="0">
              <a:latin typeface="Times New Roman" panose="02020603050405020304" pitchFamily="18" charset="0"/>
              <a:cs typeface="Times New Roman" panose="02020603050405020304" pitchFamily="18" charset="0"/>
            </a:endParaRPr>
          </a:p>
          <a:p>
            <a:pPr>
              <a:lnSpc>
                <a:spcPct val="150000"/>
              </a:lnSpc>
              <a:buFontTx/>
              <a:buChar char="-"/>
            </a:pP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endParaRPr lang="en-US" dirty="0">
              <a:latin typeface="Times New Roman" panose="02020603050405020304" pitchFamily="18" charset="0"/>
              <a:cs typeface="Times New Roman" panose="02020603050405020304" pitchFamily="18" charset="0"/>
            </a:endParaRPr>
          </a:p>
          <a:p>
            <a:pPr>
              <a:lnSpc>
                <a:spcPct val="150000"/>
              </a:lnSpc>
              <a:buFontTx/>
              <a:buChar char="-"/>
            </a:pPr>
            <a:r>
              <a:rPr lang="en-US">
                <a:latin typeface="Times New Roman" panose="02020603050405020304" pitchFamily="18" charset="0"/>
                <a:cs typeface="Times New Roman" panose="02020603050405020304" pitchFamily="18" charset="0"/>
              </a:rPr>
              <a:t>Kĩ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tri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kênh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giác</a:t>
            </a:r>
            <a:endParaRPr lang="en-US" dirty="0">
              <a:latin typeface="Times New Roman" panose="02020603050405020304" pitchFamily="18" charset="0"/>
              <a:cs typeface="Times New Roman" panose="02020603050405020304" pitchFamily="18" charset="0"/>
            </a:endParaRPr>
          </a:p>
          <a:p>
            <a:pPr>
              <a:lnSpc>
                <a:spcPct val="150000"/>
              </a:lnSpc>
              <a:buFontTx/>
              <a:buChar char="-"/>
            </a:pP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nề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endParaRPr lang="en-US" dirty="0">
              <a:latin typeface="Times New Roman" panose="02020603050405020304" pitchFamily="18" charset="0"/>
              <a:cs typeface="Times New Roman" panose="02020603050405020304" pitchFamily="18" charset="0"/>
            </a:endParaRPr>
          </a:p>
          <a:p>
            <a:pPr>
              <a:buFontTx/>
              <a:buChar char="-"/>
            </a:pPr>
            <a:endParaRPr lang="en-US" dirty="0">
              <a:latin typeface="Times New Roman" panose="02020603050405020304" pitchFamily="18" charset="0"/>
              <a:cs typeface="Times New Roman" panose="02020603050405020304" pitchFamily="18" charset="0"/>
            </a:endParaRPr>
          </a:p>
          <a:p>
            <a:pPr>
              <a:buFontTx/>
              <a:buChar char="-"/>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51726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553200" cy="944562"/>
          </a:xfrm>
        </p:spPr>
        <p:txBody>
          <a:bodyPr>
            <a:normAutofit/>
          </a:bodyPr>
          <a:lstStyle/>
          <a:p>
            <a:pPr marL="0" indent="0"/>
            <a:r>
              <a:rPr lang="en-US" b="1" dirty="0" err="1">
                <a:solidFill>
                  <a:srgbClr val="FF0000"/>
                </a:solidFill>
                <a:latin typeface="Times New Roman" panose="02020603050405020304" pitchFamily="18" charset="0"/>
                <a:cs typeface="Times New Roman" panose="02020603050405020304" pitchFamily="18" charset="0"/>
              </a:rPr>
              <a:t>Hạn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chế</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914400"/>
            <a:ext cx="8305800" cy="4906963"/>
          </a:xfrm>
        </p:spPr>
        <p:txBody>
          <a:bodyPr>
            <a:normAutofit fontScale="25000" lnSpcReduction="20000"/>
          </a:bodyPr>
          <a:lstStyle/>
          <a:p>
            <a:pPr>
              <a:lnSpc>
                <a:spcPct val="170000"/>
              </a:lnSpc>
              <a:buFontTx/>
              <a:buChar char="-"/>
            </a:pPr>
            <a:r>
              <a:rPr lang="en-US" sz="9600" dirty="0" err="1">
                <a:latin typeface="Times New Roman" panose="02020603050405020304" pitchFamily="18" charset="0"/>
                <a:cs typeface="Times New Roman" panose="02020603050405020304" pitchFamily="18" charset="0"/>
              </a:rPr>
              <a:t>Xử</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lý</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thông</a:t>
            </a:r>
            <a:r>
              <a:rPr lang="en-US" sz="9600" dirty="0">
                <a:latin typeface="Times New Roman" panose="02020603050405020304" pitchFamily="18" charset="0"/>
                <a:cs typeface="Times New Roman" panose="02020603050405020304" pitchFamily="18" charset="0"/>
              </a:rPr>
              <a:t> tin qua </a:t>
            </a:r>
            <a:r>
              <a:rPr lang="en-US" sz="9600" dirty="0" err="1">
                <a:latin typeface="Times New Roman" panose="02020603050405020304" pitchFamily="18" charset="0"/>
                <a:cs typeface="Times New Roman" panose="02020603050405020304" pitchFamily="18" charset="0"/>
              </a:rPr>
              <a:t>thính</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giác</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đặc</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biệt</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là</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ngôn</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ngữ</a:t>
            </a:r>
            <a:endParaRPr lang="en-US" sz="9600" dirty="0">
              <a:latin typeface="Times New Roman" panose="02020603050405020304" pitchFamily="18" charset="0"/>
              <a:cs typeface="Times New Roman" panose="02020603050405020304" pitchFamily="18" charset="0"/>
            </a:endParaRPr>
          </a:p>
          <a:p>
            <a:pPr>
              <a:lnSpc>
                <a:spcPct val="170000"/>
              </a:lnSpc>
              <a:buFontTx/>
              <a:buChar char="-"/>
            </a:pPr>
            <a:r>
              <a:rPr lang="en-US" sz="9600" dirty="0" err="1">
                <a:latin typeface="Times New Roman" panose="02020603050405020304" pitchFamily="18" charset="0"/>
                <a:cs typeface="Times New Roman" panose="02020603050405020304" pitchFamily="18" charset="0"/>
              </a:rPr>
              <a:t>Hiểu</a:t>
            </a:r>
            <a:r>
              <a:rPr lang="en-US" sz="9600" dirty="0">
                <a:latin typeface="Times New Roman" panose="02020603050405020304" pitchFamily="18" charset="0"/>
                <a:cs typeface="Times New Roman" panose="02020603050405020304" pitchFamily="18" charset="0"/>
              </a:rPr>
              <a:t> ý </a:t>
            </a:r>
            <a:r>
              <a:rPr lang="en-US" sz="9600" dirty="0" err="1">
                <a:latin typeface="Times New Roman" panose="02020603050405020304" pitchFamily="18" charset="0"/>
                <a:cs typeface="Times New Roman" panose="02020603050405020304" pitchFamily="18" charset="0"/>
              </a:rPr>
              <a:t>nghĩa</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của</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việc</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liên</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kết</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các</a:t>
            </a:r>
            <a:r>
              <a:rPr lang="en-US" sz="9600" dirty="0">
                <a:latin typeface="Times New Roman" panose="02020603050405020304" pitchFamily="18" charset="0"/>
                <a:cs typeface="Times New Roman" panose="02020603050405020304" pitchFamily="18" charset="0"/>
              </a:rPr>
              <a:t> chi </a:t>
            </a:r>
            <a:r>
              <a:rPr lang="en-US" sz="9600" dirty="0" err="1">
                <a:latin typeface="Times New Roman" panose="02020603050405020304" pitchFamily="18" charset="0"/>
                <a:cs typeface="Times New Roman" panose="02020603050405020304" pitchFamily="18" charset="0"/>
              </a:rPr>
              <a:t>tiết</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tạo</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thành</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tổng</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thể</a:t>
            </a:r>
            <a:endParaRPr lang="en-US" sz="9600" dirty="0">
              <a:latin typeface="Times New Roman" panose="02020603050405020304" pitchFamily="18" charset="0"/>
              <a:cs typeface="Times New Roman" panose="02020603050405020304" pitchFamily="18" charset="0"/>
            </a:endParaRPr>
          </a:p>
          <a:p>
            <a:pPr>
              <a:lnSpc>
                <a:spcPct val="170000"/>
              </a:lnSpc>
              <a:buFontTx/>
              <a:buChar char="-"/>
            </a:pPr>
            <a:r>
              <a:rPr lang="en-US" sz="9600" dirty="0" err="1">
                <a:latin typeface="Times New Roman" panose="02020603050405020304" pitchFamily="18" charset="0"/>
                <a:cs typeface="Times New Roman" panose="02020603050405020304" pitchFamily="18" charset="0"/>
              </a:rPr>
              <a:t>Tổ</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chức</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sắp</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xếp</a:t>
            </a:r>
            <a:r>
              <a:rPr lang="en-US" sz="9600" dirty="0">
                <a:latin typeface="Times New Roman" panose="02020603050405020304" pitchFamily="18" charset="0"/>
                <a:cs typeface="Times New Roman" panose="02020603050405020304" pitchFamily="18" charset="0"/>
              </a:rPr>
              <a:t> ý </a:t>
            </a:r>
            <a:r>
              <a:rPr lang="en-US" sz="9600" dirty="0" err="1">
                <a:latin typeface="Times New Roman" panose="02020603050405020304" pitchFamily="18" charset="0"/>
                <a:cs typeface="Times New Roman" panose="02020603050405020304" pitchFamily="18" charset="0"/>
              </a:rPr>
              <a:t>tưởng</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đồ</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dùng</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và</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hoạt</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động</a:t>
            </a:r>
            <a:endParaRPr lang="en-US" sz="9600" dirty="0">
              <a:latin typeface="Times New Roman" panose="02020603050405020304" pitchFamily="18" charset="0"/>
              <a:cs typeface="Times New Roman" panose="02020603050405020304" pitchFamily="18" charset="0"/>
            </a:endParaRPr>
          </a:p>
          <a:p>
            <a:pPr>
              <a:lnSpc>
                <a:spcPct val="170000"/>
              </a:lnSpc>
              <a:buFontTx/>
              <a:buChar char="-"/>
            </a:pPr>
            <a:r>
              <a:rPr lang="en-US" sz="9600" dirty="0" err="1">
                <a:latin typeface="Times New Roman" panose="02020603050405020304" pitchFamily="18" charset="0"/>
                <a:cs typeface="Times New Roman" panose="02020603050405020304" pitchFamily="18" charset="0"/>
              </a:rPr>
              <a:t>Chú</a:t>
            </a:r>
            <a:r>
              <a:rPr lang="en-US" sz="9600" dirty="0">
                <a:latin typeface="Times New Roman" panose="02020603050405020304" pitchFamily="18" charset="0"/>
                <a:cs typeface="Times New Roman" panose="02020603050405020304" pitchFamily="18" charset="0"/>
              </a:rPr>
              <a:t> ý, </a:t>
            </a:r>
            <a:r>
              <a:rPr lang="en-US" sz="9600" dirty="0" err="1">
                <a:latin typeface="Times New Roman" panose="02020603050405020304" pitchFamily="18" charset="0"/>
                <a:cs typeface="Times New Roman" panose="02020603050405020304" pitchFamily="18" charset="0"/>
              </a:rPr>
              <a:t>dễ</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bị</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phân</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tán</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khả</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năng</a:t>
            </a:r>
            <a:r>
              <a:rPr lang="en-US" sz="9600" dirty="0">
                <a:latin typeface="Times New Roman" panose="02020603050405020304" pitchFamily="18" charset="0"/>
                <a:cs typeface="Times New Roman" panose="02020603050405020304" pitchFamily="18" charset="0"/>
              </a:rPr>
              <a:t> di </a:t>
            </a:r>
            <a:r>
              <a:rPr lang="en-US" sz="9600" dirty="0" err="1">
                <a:latin typeface="Times New Roman" panose="02020603050405020304" pitchFamily="18" charset="0"/>
                <a:cs typeface="Times New Roman" panose="02020603050405020304" pitchFamily="18" charset="0"/>
              </a:rPr>
              <a:t>chuyển</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sự</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chú</a:t>
            </a:r>
            <a:r>
              <a:rPr lang="en-US" sz="9600" dirty="0">
                <a:latin typeface="Times New Roman" panose="02020603050405020304" pitchFamily="18" charset="0"/>
                <a:cs typeface="Times New Roman" panose="02020603050405020304" pitchFamily="18" charset="0"/>
              </a:rPr>
              <a:t> ý</a:t>
            </a:r>
          </a:p>
          <a:p>
            <a:pPr lvl="0">
              <a:lnSpc>
                <a:spcPct val="170000"/>
              </a:lnSpc>
              <a:buFontTx/>
              <a:buChar char="-"/>
            </a:pPr>
            <a:r>
              <a:rPr lang="en-US" sz="9600" dirty="0" err="1">
                <a:latin typeface="Times New Roman" panose="02020603050405020304" pitchFamily="18" charset="0"/>
                <a:ea typeface="Times New Roman" pitchFamily="18" charset="0"/>
                <a:cs typeface="Times New Roman" panose="02020603050405020304" pitchFamily="18" charset="0"/>
              </a:rPr>
              <a:t>Giao</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tiếp</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đặc</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biệt</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là</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khả</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năng</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err="1">
                <a:latin typeface="Times New Roman" panose="02020603050405020304" pitchFamily="18" charset="0"/>
                <a:ea typeface="Times New Roman" pitchFamily="18" charset="0"/>
                <a:cs typeface="Times New Roman" panose="02020603050405020304" pitchFamily="18" charset="0"/>
              </a:rPr>
              <a:t>xã</a:t>
            </a:r>
            <a:r>
              <a:rPr lang="en-US" sz="9600">
                <a:latin typeface="Times New Roman" panose="02020603050405020304" pitchFamily="18" charset="0"/>
                <a:ea typeface="Times New Roman" pitchFamily="18" charset="0"/>
                <a:cs typeface="Times New Roman" panose="02020603050405020304" pitchFamily="18" charset="0"/>
              </a:rPr>
              <a:t> giao, hiểu nghĩa bóng và sử </a:t>
            </a:r>
            <a:r>
              <a:rPr lang="en-US" sz="9600" dirty="0" err="1">
                <a:latin typeface="Times New Roman" panose="02020603050405020304" pitchFamily="18" charset="0"/>
                <a:ea typeface="Times New Roman" pitchFamily="18" charset="0"/>
                <a:cs typeface="Times New Roman" panose="02020603050405020304" pitchFamily="18" charset="0"/>
              </a:rPr>
              <a:t>dụng</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ngôn</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ngữ</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err="1">
                <a:latin typeface="Times New Roman" panose="02020603050405020304" pitchFamily="18" charset="0"/>
                <a:ea typeface="Times New Roman" pitchFamily="18" charset="0"/>
                <a:cs typeface="Times New Roman" panose="02020603050405020304" pitchFamily="18" charset="0"/>
              </a:rPr>
              <a:t>không</a:t>
            </a:r>
            <a:r>
              <a:rPr lang="en-US" sz="9600">
                <a:latin typeface="Times New Roman" panose="02020603050405020304" pitchFamily="18" charset="0"/>
                <a:ea typeface="Times New Roman" pitchFamily="18" charset="0"/>
                <a:cs typeface="Times New Roman" panose="02020603050405020304" pitchFamily="18" charset="0"/>
              </a:rPr>
              <a:t> lời.</a:t>
            </a:r>
            <a:endParaRPr lang="en-US" sz="9600" dirty="0">
              <a:latin typeface="Times New Roman" panose="02020603050405020304" pitchFamily="18" charset="0"/>
              <a:ea typeface="Times New Roman" pitchFamily="18" charset="0"/>
              <a:cs typeface="Times New Roman" panose="02020603050405020304" pitchFamily="18" charset="0"/>
            </a:endParaRPr>
          </a:p>
          <a:p>
            <a:pPr>
              <a:lnSpc>
                <a:spcPct val="170000"/>
              </a:lnSpc>
              <a:buFontTx/>
              <a:buChar char="-"/>
            </a:pPr>
            <a:r>
              <a:rPr lang="en-US" sz="9600" dirty="0" err="1">
                <a:latin typeface="Times New Roman" panose="02020603050405020304" pitchFamily="18" charset="0"/>
                <a:ea typeface="Times New Roman" pitchFamily="18" charset="0"/>
                <a:cs typeface="Times New Roman" panose="02020603050405020304" pitchFamily="18" charset="0"/>
              </a:rPr>
              <a:t>Hiểu</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khái</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niệm</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thời</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gian</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và</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khả</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năng</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nhận</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biết</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mình</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đang</a:t>
            </a:r>
            <a:r>
              <a:rPr lang="en-US" sz="9600" dirty="0">
                <a:latin typeface="Times New Roman" panose="02020603050405020304" pitchFamily="18" charset="0"/>
                <a:ea typeface="Times New Roman" pitchFamily="18" charset="0"/>
                <a:cs typeface="Times New Roman" panose="02020603050405020304" pitchFamily="18" charset="0"/>
              </a:rPr>
              <a:t> ở </a:t>
            </a:r>
            <a:r>
              <a:rPr lang="en-US" sz="9600" dirty="0" err="1">
                <a:latin typeface="Times New Roman" panose="02020603050405020304" pitchFamily="18" charset="0"/>
                <a:ea typeface="Times New Roman" pitchFamily="18" charset="0"/>
                <a:cs typeface="Times New Roman" panose="02020603050405020304" pitchFamily="18" charset="0"/>
              </a:rPr>
              <a:t>đâu</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trong</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chuỗi</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nhiều</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bước</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hoặc</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nhiệm</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vụ</a:t>
            </a:r>
            <a:endParaRPr lang="en-US" sz="9600" dirty="0">
              <a:latin typeface="Times New Roman" panose="02020603050405020304" pitchFamily="18" charset="0"/>
              <a:ea typeface="Times New Roman" pitchFamily="18" charset="0"/>
              <a:cs typeface="Times New Roman" panose="02020603050405020304" pitchFamily="18" charset="0"/>
            </a:endParaRPr>
          </a:p>
          <a:p>
            <a:pPr lvl="0">
              <a:lnSpc>
                <a:spcPct val="170000"/>
              </a:lnSpc>
              <a:buFontTx/>
              <a:buChar char="-"/>
            </a:pPr>
            <a:r>
              <a:rPr lang="en-US" sz="9600" dirty="0" err="1">
                <a:latin typeface="Times New Roman" panose="02020603050405020304" pitchFamily="18" charset="0"/>
                <a:ea typeface="Times New Roman" pitchFamily="18" charset="0"/>
                <a:cs typeface="Times New Roman" panose="02020603050405020304" pitchFamily="18" charset="0"/>
              </a:rPr>
              <a:t>Sở</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thích</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mối</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quan</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tâm</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mạnh</a:t>
            </a:r>
            <a:r>
              <a:rPr lang="en-US" sz="9600" dirty="0">
                <a:latin typeface="Times New Roman" panose="02020603050405020304" pitchFamily="18" charset="0"/>
                <a:ea typeface="Times New Roman" pitchFamily="18" charset="0"/>
                <a:cs typeface="Times New Roman" panose="02020603050405020304" pitchFamily="18" charset="0"/>
              </a:rPr>
              <a:t> </a:t>
            </a:r>
            <a:r>
              <a:rPr lang="en-US" sz="9600" dirty="0" err="1">
                <a:latin typeface="Times New Roman" panose="02020603050405020304" pitchFamily="18" charset="0"/>
                <a:ea typeface="Times New Roman" pitchFamily="18" charset="0"/>
                <a:cs typeface="Times New Roman" panose="02020603050405020304" pitchFamily="18" charset="0"/>
              </a:rPr>
              <a:t>mẽ</a:t>
            </a:r>
            <a:endParaRPr lang="en-US" sz="9600" dirty="0">
              <a:latin typeface="Times New Roman" panose="02020603050405020304" pitchFamily="18" charset="0"/>
              <a:ea typeface="Times New Roman" pitchFamily="18" charset="0"/>
              <a:cs typeface="Times New Roman" panose="02020603050405020304" pitchFamily="18" charset="0"/>
            </a:endParaRPr>
          </a:p>
          <a:p>
            <a:pPr>
              <a:buFontTx/>
              <a:buChar char="-"/>
            </a:pPr>
            <a:endParaRPr lang="en-US" dirty="0">
              <a:latin typeface="Times New Roman" panose="02020603050405020304" pitchFamily="18" charset="0"/>
              <a:ea typeface="Times New Roman" pitchFamily="18" charset="0"/>
              <a:cs typeface="Times New Roman" panose="02020603050405020304" pitchFamily="18" charset="0"/>
            </a:endParaRPr>
          </a:p>
          <a:p>
            <a:pPr lvl="0">
              <a:buFontTx/>
              <a:buChar char="-"/>
            </a:pPr>
            <a:endParaRPr lang="en-US" dirty="0">
              <a:latin typeface="Times New Roman" panose="02020603050405020304" pitchFamily="18" charset="0"/>
              <a:ea typeface="Times New Roman" pitchFamily="18" charset="0"/>
              <a:cs typeface="Times New Roman" panose="02020603050405020304" pitchFamily="18" charset="0"/>
            </a:endParaRPr>
          </a:p>
          <a:p>
            <a:pPr>
              <a:buFontTx/>
              <a:buChar char="-"/>
            </a:pPr>
            <a:endParaRPr lang="en-US" dirty="0">
              <a:latin typeface="Times New Roman" panose="02020603050405020304" pitchFamily="18" charset="0"/>
              <a:cs typeface="Times New Roman" panose="02020603050405020304" pitchFamily="18" charset="0"/>
            </a:endParaRPr>
          </a:p>
          <a:p>
            <a:pPr>
              <a:buFontTx/>
              <a:buChar char="-"/>
            </a:pPr>
            <a:endParaRPr lang="en-US" dirty="0">
              <a:latin typeface="Times New Roman" panose="02020603050405020304" pitchFamily="18" charset="0"/>
              <a:cs typeface="Times New Roman" panose="02020603050405020304" pitchFamily="18" charset="0"/>
            </a:endParaRPr>
          </a:p>
          <a:p>
            <a:pPr>
              <a:buFontTx/>
              <a:buChar char="-"/>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1699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latin typeface="Times New Roman" panose="02020603050405020304" pitchFamily="18" charset="0"/>
                <a:cs typeface="Times New Roman" panose="02020603050405020304" pitchFamily="18" charset="0"/>
              </a:rPr>
              <a:t>Hạn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chế</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chú</a:t>
            </a:r>
            <a:r>
              <a:rPr lang="en-US" dirty="0">
                <a:solidFill>
                  <a:srgbClr val="FF0000"/>
                </a:solidFill>
                <a:latin typeface="Times New Roman" panose="02020603050405020304" pitchFamily="18" charset="0"/>
                <a:cs typeface="Times New Roman" panose="02020603050405020304" pitchFamily="18" charset="0"/>
              </a:rPr>
              <a:t> ý </a:t>
            </a:r>
            <a:r>
              <a:rPr lang="en-US" dirty="0" err="1">
                <a:solidFill>
                  <a:srgbClr val="FF0000"/>
                </a:solidFill>
                <a:latin typeface="Times New Roman" panose="02020603050405020304" pitchFamily="18" charset="0"/>
                <a:cs typeface="Times New Roman" panose="02020603050405020304" pitchFamily="18" charset="0"/>
              </a:rPr>
              <a:t>chung</a:t>
            </a:r>
            <a:endParaRPr lang="vi-VN" dirty="0">
              <a:solidFill>
                <a:srgbClr val="FF0000"/>
              </a:solidFill>
              <a:latin typeface="Times New Roman" panose="02020603050405020304" pitchFamily="18" charset="0"/>
              <a:cs typeface="Times New Roman" panose="02020603050405020304" pitchFamily="18" charset="0"/>
            </a:endParaRPr>
          </a:p>
        </p:txBody>
      </p:sp>
      <p:pic>
        <p:nvPicPr>
          <p:cNvPr id="100354" name="Picture 2" descr="E:\cong viec cua khoa\khoa boi duong\ki thuat ho tro-Tu ki\ngoi nha giao tiep-chu y chung-quyen\Sli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610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Pj04073090000[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657600" y="4800600"/>
            <a:ext cx="1301750" cy="1666875"/>
          </a:xfrm>
        </p:spPr>
      </p:pic>
      <p:pic>
        <p:nvPicPr>
          <p:cNvPr id="6147" name="Picture 3" descr="MCj037891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953000"/>
            <a:ext cx="13589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MCBS00912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895600"/>
            <a:ext cx="11160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WordArt 5"/>
          <p:cNvSpPr>
            <a:spLocks noChangeArrowheads="1" noChangeShapeType="1" noTextEdit="1"/>
          </p:cNvSpPr>
          <p:nvPr/>
        </p:nvSpPr>
        <p:spPr bwMode="auto">
          <a:xfrm>
            <a:off x="381000" y="2133600"/>
            <a:ext cx="16764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vi-VN" sz="3600" kern="10" spc="720">
                <a:solidFill>
                  <a:srgbClr val="000080"/>
                </a:solidFill>
                <a:effectLst>
                  <a:outerShdw dist="45791" dir="3378596" algn="ctr" rotWithShape="0">
                    <a:srgbClr val="4D4D4D">
                      <a:alpha val="79999"/>
                    </a:srgbClr>
                  </a:outerShdw>
                </a:effectLst>
                <a:latin typeface="Times New Roman"/>
                <a:cs typeface="Times New Roman"/>
              </a:rPr>
              <a:t>Dự đoán</a:t>
            </a:r>
          </a:p>
        </p:txBody>
      </p:sp>
      <p:sp>
        <p:nvSpPr>
          <p:cNvPr id="6150" name="WordArt 6"/>
          <p:cNvSpPr>
            <a:spLocks noChangeArrowheads="1" noChangeShapeType="1" noTextEdit="1"/>
          </p:cNvSpPr>
          <p:nvPr/>
        </p:nvSpPr>
        <p:spPr bwMode="auto">
          <a:xfrm>
            <a:off x="3505200" y="4191000"/>
            <a:ext cx="1852613" cy="552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vi-VN" sz="3600" kern="10" spc="720">
                <a:solidFill>
                  <a:srgbClr val="003300"/>
                </a:solidFill>
                <a:effectLst>
                  <a:outerShdw dist="45791" dir="3378596" algn="ctr" rotWithShape="0">
                    <a:srgbClr val="4D4D4D">
                      <a:alpha val="79999"/>
                    </a:srgbClr>
                  </a:outerShdw>
                </a:effectLst>
                <a:latin typeface="Times New Roman"/>
                <a:cs typeface="Times New Roman"/>
              </a:rPr>
              <a:t>Linh hoạt</a:t>
            </a:r>
          </a:p>
        </p:txBody>
      </p:sp>
      <p:sp>
        <p:nvSpPr>
          <p:cNvPr id="6151" name="WordArt 7"/>
          <p:cNvSpPr>
            <a:spLocks noChangeArrowheads="1" noChangeShapeType="1" noTextEdit="1"/>
          </p:cNvSpPr>
          <p:nvPr/>
        </p:nvSpPr>
        <p:spPr bwMode="auto">
          <a:xfrm>
            <a:off x="5867400" y="4191000"/>
            <a:ext cx="3148013" cy="552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vi-VN" sz="3600" kern="10" spc="720">
                <a:solidFill>
                  <a:srgbClr val="993300"/>
                </a:solidFill>
                <a:effectLst>
                  <a:outerShdw dist="45791" dir="3378596" algn="ctr" rotWithShape="0">
                    <a:srgbClr val="4D4D4D">
                      <a:alpha val="79999"/>
                    </a:srgbClr>
                  </a:outerShdw>
                </a:effectLst>
                <a:latin typeface="Times New Roman"/>
                <a:cs typeface="Times New Roman"/>
              </a:rPr>
              <a:t>Quản lí thời gian</a:t>
            </a:r>
          </a:p>
        </p:txBody>
      </p:sp>
      <p:pic>
        <p:nvPicPr>
          <p:cNvPr id="6153" name="Picture 9" descr="MCj007872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2514600"/>
            <a:ext cx="12700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WordArt 10"/>
          <p:cNvSpPr>
            <a:spLocks noChangeArrowheads="1" noChangeShapeType="1" noTextEdit="1"/>
          </p:cNvSpPr>
          <p:nvPr/>
        </p:nvSpPr>
        <p:spPr bwMode="auto">
          <a:xfrm>
            <a:off x="2743200" y="1905000"/>
            <a:ext cx="2257425"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vi-VN" sz="3600" kern="10" spc="720">
                <a:solidFill>
                  <a:schemeClr val="hlink"/>
                </a:solidFill>
                <a:effectLst>
                  <a:outerShdw dist="45791" dir="3378596" algn="ctr" rotWithShape="0">
                    <a:srgbClr val="4D4D4D">
                      <a:alpha val="79999"/>
                    </a:srgbClr>
                  </a:outerShdw>
                </a:effectLst>
                <a:latin typeface="Times New Roman"/>
                <a:cs typeface="Times New Roman"/>
              </a:rPr>
              <a:t>Tổ chức</a:t>
            </a:r>
          </a:p>
        </p:txBody>
      </p:sp>
      <p:sp>
        <p:nvSpPr>
          <p:cNvPr id="6155" name="Text Box 11"/>
          <p:cNvSpPr txBox="1">
            <a:spLocks noChangeArrowheads="1"/>
          </p:cNvSpPr>
          <p:nvPr/>
        </p:nvSpPr>
        <p:spPr bwMode="auto">
          <a:xfrm>
            <a:off x="228600" y="44958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eaLnBrk="1" hangingPunct="1">
              <a:spcBef>
                <a:spcPct val="50000"/>
              </a:spcBef>
            </a:pPr>
            <a:r>
              <a:rPr lang="en-US" altLang="vi-VN" sz="2400" b="1" i="1" dirty="0" err="1">
                <a:solidFill>
                  <a:schemeClr val="accent2"/>
                </a:solidFill>
                <a:latin typeface="Bookman Old Style" pitchFamily="18" charset="0"/>
                <a:ea typeface="ＭＳ Ｐゴシック" pitchFamily="34" charset="-128"/>
              </a:rPr>
              <a:t>Kiểm</a:t>
            </a:r>
            <a:r>
              <a:rPr lang="en-US" altLang="vi-VN" sz="2400" b="1" i="1">
                <a:solidFill>
                  <a:schemeClr val="accent2"/>
                </a:solidFill>
                <a:latin typeface="Bookman Old Style" pitchFamily="18" charset="0"/>
                <a:ea typeface="ＭＳ Ｐゴシック" pitchFamily="34" charset="-128"/>
              </a:rPr>
              <a:t> soát</a:t>
            </a:r>
          </a:p>
        </p:txBody>
      </p:sp>
      <p:pic>
        <p:nvPicPr>
          <p:cNvPr id="6156" name="Picture 12" descr="Slide31">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410200"/>
            <a:ext cx="14097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5" descr="cov_memory">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2819400"/>
            <a:ext cx="9048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Text Box 16"/>
          <p:cNvSpPr txBox="1">
            <a:spLocks noChangeArrowheads="1"/>
          </p:cNvSpPr>
          <p:nvPr/>
        </p:nvSpPr>
        <p:spPr bwMode="auto">
          <a:xfrm>
            <a:off x="5638800" y="2057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eaLnBrk="1" hangingPunct="1">
              <a:spcBef>
                <a:spcPct val="50000"/>
              </a:spcBef>
            </a:pPr>
            <a:r>
              <a:rPr lang="en-US" altLang="vi-VN" sz="2400" b="1" i="1">
                <a:solidFill>
                  <a:schemeClr val="accent2"/>
                </a:solidFill>
                <a:latin typeface="Bookman Old Style" pitchFamily="18" charset="0"/>
              </a:rPr>
              <a:t>Trí nhớ ngắn hạn</a:t>
            </a:r>
          </a:p>
        </p:txBody>
      </p:sp>
      <p:sp>
        <p:nvSpPr>
          <p:cNvPr id="16" name="Title 1"/>
          <p:cNvSpPr txBox="1">
            <a:spLocks/>
          </p:cNvSpPr>
          <p:nvPr/>
        </p:nvSpPr>
        <p:spPr>
          <a:xfrm>
            <a:off x="0" y="274638"/>
            <a:ext cx="9144000" cy="1325562"/>
          </a:xfrm>
          <a:prstGeom prst="rect">
            <a:avLst/>
          </a:prstGeom>
        </p:spPr>
        <p:txBody>
          <a:bodyPr vert="horz" lIns="91440" tIns="45720" rIns="91440" bIns="45720" rtlCol="0">
            <a:normAutofit fontScale="8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pt-BR" sz="2800" b="1" dirty="0">
                <a:solidFill>
                  <a:srgbClr val="FF0000"/>
                </a:solidFill>
                <a:latin typeface="Times New Roman" panose="02020603050405020304" pitchFamily="18" charset="0"/>
                <a:cs typeface="Times New Roman" panose="02020603050405020304" pitchFamily="18" charset="0"/>
              </a:rPr>
              <a:t>Các yếu tố ảnh hưởng đến việc học tập và giao tiếp của trẻ RLPTK </a:t>
            </a:r>
          </a:p>
          <a:p>
            <a:pPr marL="0" indent="0" algn="ctr">
              <a:buNone/>
            </a:pPr>
            <a:br>
              <a:rPr lang="pt-BR" sz="2800" b="1" dirty="0">
                <a:solidFill>
                  <a:srgbClr val="FF0000"/>
                </a:solidFill>
                <a:latin typeface="Times New Roman" panose="02020603050405020304" pitchFamily="18" charset="0"/>
                <a:cs typeface="Times New Roman" panose="02020603050405020304" pitchFamily="18" charset="0"/>
              </a:rPr>
            </a:br>
            <a:r>
              <a:rPr lang="pt-BR" sz="2800" b="1" i="1" dirty="0">
                <a:solidFill>
                  <a:srgbClr val="0070C0"/>
                </a:solidFill>
                <a:latin typeface="Times New Roman" panose="02020603050405020304" pitchFamily="18" charset="0"/>
                <a:cs typeface="Times New Roman" panose="02020603050405020304" pitchFamily="18" charset="0"/>
              </a:rPr>
              <a:t>Sự khiếm khuyết về chức năng điều hành</a:t>
            </a:r>
            <a:endParaRPr lang="vi-VN" sz="2800"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5309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0"/>
            <a:ext cx="7162800" cy="990600"/>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HỖ TRỢ TRẺ RỐI LOẠN </a:t>
            </a:r>
            <a:br>
              <a:rPr lang="en-US" b="1" dirty="0">
                <a:solidFill>
                  <a:srgbClr val="FF000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PHỔ TỰ KỶ</a:t>
            </a:r>
            <a:endParaRPr lang="en-US" dirty="0"/>
          </a:p>
        </p:txBody>
      </p:sp>
      <p:sp>
        <p:nvSpPr>
          <p:cNvPr id="4" name="Rectangle 3"/>
          <p:cNvSpPr/>
          <p:nvPr/>
        </p:nvSpPr>
        <p:spPr>
          <a:xfrm>
            <a:off x="762000" y="2828836"/>
            <a:ext cx="7696200" cy="2800767"/>
          </a:xfrm>
          <a:prstGeom prst="rect">
            <a:avLst/>
          </a:prstGeom>
        </p:spPr>
        <p:txBody>
          <a:bodyPr wrap="square">
            <a:spAutoFit/>
          </a:bodyPr>
          <a:lstStyle/>
          <a:p>
            <a:r>
              <a:rPr lang="en-US" sz="4400" dirty="0">
                <a:latin typeface="Times New Roman" panose="02020603050405020304" pitchFamily="18" charset="0"/>
                <a:cs typeface="Times New Roman" panose="02020603050405020304" pitchFamily="18" charset="0"/>
              </a:rPr>
              <a:t>1. </a:t>
            </a:r>
            <a:r>
              <a:rPr lang="en-US" sz="4400" dirty="0" err="1">
                <a:latin typeface="Times New Roman" panose="02020603050405020304" pitchFamily="18" charset="0"/>
                <a:cs typeface="Times New Roman" panose="02020603050405020304" pitchFamily="18" charset="0"/>
              </a:rPr>
              <a:t>Kỹ</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năng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giao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tiếp</a:t>
            </a: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2.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giác</a:t>
            </a: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3.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vi</a:t>
            </a:r>
          </a:p>
          <a:p>
            <a:r>
              <a:rPr lang="en-US" sz="4400" dirty="0">
                <a:latin typeface="Times New Roman" panose="02020603050405020304" pitchFamily="18" charset="0"/>
                <a:cs typeface="Times New Roman" panose="02020603050405020304" pitchFamily="18" charset="0"/>
              </a:rPr>
              <a:t>4. </a:t>
            </a:r>
            <a:r>
              <a:rPr lang="en-US" sz="4400" dirty="0" err="1">
                <a:latin typeface="Times New Roman" panose="02020603050405020304" pitchFamily="18" charset="0"/>
                <a:cs typeface="Times New Roman" panose="02020603050405020304" pitchFamily="18" charset="0"/>
              </a:rPr>
              <a:t>Dạy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trẻ</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kỹ</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năng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hội</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0173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305800" cy="2667000"/>
          </a:xfrm>
        </p:spPr>
        <p:txBody>
          <a:bodyPr>
            <a:normAutofit/>
          </a:bodyPr>
          <a:lstStyle/>
          <a:p>
            <a:endParaRPr lang="en-US" sz="4000" b="1" dirty="0"/>
          </a:p>
          <a:p>
            <a:r>
              <a:rPr lang="en-US" sz="4000" b="1" dirty="0" err="1">
                <a:latin typeface="Times New Roman" panose="02020603050405020304" pitchFamily="18" charset="0"/>
                <a:cs typeface="Times New Roman" panose="02020603050405020304" pitchFamily="18" charset="0"/>
              </a:rPr>
              <a:t>Nói</a:t>
            </a:r>
            <a:r>
              <a:rPr lang="en-US" sz="4000" b="1" dirty="0">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ÍT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nghe</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nhiều</a:t>
            </a:r>
            <a:r>
              <a:rPr lang="en-US" sz="4000" b="1" dirty="0">
                <a:latin typeface="Times New Roman" panose="02020603050405020304" pitchFamily="18" charset="0"/>
                <a:cs typeface="Times New Roman" panose="02020603050405020304" pitchFamily="18" charset="0"/>
              </a:rPr>
              <a:t>), </a:t>
            </a:r>
          </a:p>
          <a:p>
            <a:r>
              <a:rPr lang="en-US" sz="4000" b="1" dirty="0">
                <a:latin typeface="Times New Roman" panose="02020603050405020304" pitchFamily="18" charset="0"/>
                <a:cs typeface="Times New Roman" panose="02020603050405020304" pitchFamily="18" charset="0"/>
              </a:rPr>
              <a:t>CỤ THỂ, RÕ RÀNG, NGẮN GỌN</a:t>
            </a:r>
            <a:endParaRPr lang="vi-VN" sz="4000" b="1"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533400" y="533400"/>
            <a:ext cx="8229600" cy="1143000"/>
          </a:xfrm>
        </p:spPr>
        <p:txBody>
          <a:bodyPr>
            <a:normAutofit fontScale="90000"/>
          </a:bodyPr>
          <a:lstStyle/>
          <a:p>
            <a:pPr algn="l"/>
            <a:r>
              <a:rPr lang="en-US" b="1" dirty="0">
                <a:solidFill>
                  <a:srgbClr val="FF0000"/>
                </a:solidFill>
                <a:latin typeface="Times New Roman" panose="02020603050405020304" pitchFamily="18" charset="0"/>
                <a:cs typeface="Times New Roman" panose="02020603050405020304" pitchFamily="18" charset="0"/>
              </a:rPr>
              <a:t>                </a:t>
            </a:r>
            <a:br>
              <a:rPr lang="en-US" b="1" dirty="0">
                <a:solidFill>
                  <a:srgbClr val="FF000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              </a:t>
            </a:r>
            <a:br>
              <a:rPr lang="en-US" b="1" dirty="0">
                <a:solidFill>
                  <a:srgbClr val="FF000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              1. </a:t>
            </a:r>
            <a:r>
              <a:rPr lang="en-US" b="1" dirty="0" err="1">
                <a:solidFill>
                  <a:srgbClr val="FF0000"/>
                </a:solidFill>
                <a:latin typeface="Times New Roman" panose="02020603050405020304" pitchFamily="18" charset="0"/>
                <a:cs typeface="Times New Roman" panose="02020603050405020304" pitchFamily="18" charset="0"/>
              </a:rPr>
              <a:t>Kỹ</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năng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giao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tiếp</a:t>
            </a:r>
            <a:br>
              <a:rPr lang="en-US" b="1" dirty="0">
                <a:solidFill>
                  <a:srgbClr val="FF0000"/>
                </a:solidFill>
                <a:latin typeface="Times New Roman" panose="02020603050405020304" pitchFamily="18" charset="0"/>
                <a:cs typeface="Times New Roman" panose="02020603050405020304" pitchFamily="18" charset="0"/>
              </a:rPr>
            </a:br>
            <a:br>
              <a:rPr lang="en-US" b="1" dirty="0">
                <a:solidFill>
                  <a:srgbClr val="FF0000"/>
                </a:solidFill>
                <a:latin typeface="Times New Roman" panose="02020603050405020304" pitchFamily="18" charset="0"/>
                <a:cs typeface="Times New Roman" panose="02020603050405020304" pitchFamily="18" charset="0"/>
              </a:rPr>
            </a:b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Dùng</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lời</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nói</a:t>
            </a:r>
            <a:r>
              <a:rPr lang="en-US" b="1" dirty="0">
                <a:solidFill>
                  <a:srgbClr val="00B050"/>
                </a:solidFill>
                <a:latin typeface="Times New Roman" panose="02020603050405020304" pitchFamily="18" charset="0"/>
                <a:cs typeface="Times New Roman" panose="02020603050405020304" pitchFamily="18" charset="0"/>
              </a:rPr>
              <a:t>:</a:t>
            </a:r>
            <a:br>
              <a:rPr lang="en-US" b="1" dirty="0">
                <a:solidFill>
                  <a:srgbClr val="0070C0"/>
                </a:solidFill>
                <a:latin typeface="Times New Roman" panose="02020603050405020304" pitchFamily="18" charset="0"/>
                <a:cs typeface="Times New Roman" panose="02020603050405020304" pitchFamily="18" charset="0"/>
              </a:rPr>
            </a:br>
            <a:r>
              <a:rPr lang="en-US" b="1" dirty="0">
                <a:solidFill>
                  <a:srgbClr val="0070C0"/>
                </a:solidFill>
                <a:latin typeface="Times New Roman" panose="02020603050405020304" pitchFamily="18" charset="0"/>
                <a:cs typeface="Times New Roman" panose="02020603050405020304" pitchFamily="18" charset="0"/>
              </a:rPr>
              <a:t>      </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330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26987"/>
            <a:ext cx="8291264" cy="936104"/>
          </a:xfrm>
        </p:spPr>
        <p:txBody>
          <a:bodyPr>
            <a:normAutofit fontScale="85000" lnSpcReduction="20000"/>
          </a:bodyPr>
          <a:lstStyle/>
          <a:p>
            <a:r>
              <a:rPr lang="en-US" sz="4300" b="1" dirty="0" err="1">
                <a:latin typeface="Times New Roman" panose="02020603050405020304" pitchFamily="18" charset="0"/>
                <a:cs typeface="Times New Roman" panose="02020603050405020304" pitchFamily="18" charset="0"/>
              </a:rPr>
              <a:t>Nói</a:t>
            </a:r>
            <a:r>
              <a:rPr lang="en-US" sz="4300" b="1" dirty="0">
                <a:latin typeface="Times New Roman" panose="02020603050405020304" pitchFamily="18" charset="0"/>
                <a:cs typeface="Times New Roman" panose="02020603050405020304" pitchFamily="18" charset="0"/>
              </a:rPr>
              <a:t> </a:t>
            </a:r>
            <a:r>
              <a:rPr lang="en-US" sz="4300" b="1" dirty="0">
                <a:solidFill>
                  <a:srgbClr val="FF0000"/>
                </a:solidFill>
                <a:latin typeface="Times New Roman" panose="02020603050405020304" pitchFamily="18" charset="0"/>
                <a:cs typeface="Times New Roman" panose="02020603050405020304" pitchFamily="18" charset="0"/>
              </a:rPr>
              <a:t>CHẬM</a:t>
            </a:r>
            <a:r>
              <a:rPr lang="en-US" sz="4300" b="1" dirty="0">
                <a:latin typeface="Times New Roman" panose="02020603050405020304" pitchFamily="18" charset="0"/>
                <a:cs typeface="Times New Roman" panose="02020603050405020304" pitchFamily="18" charset="0"/>
              </a:rPr>
              <a:t>, </a:t>
            </a:r>
            <a:r>
              <a:rPr lang="en-US" sz="4300" b="1" dirty="0" err="1">
                <a:latin typeface="Times New Roman" panose="02020603050405020304" pitchFamily="18" charset="0"/>
                <a:cs typeface="Times New Roman" panose="02020603050405020304" pitchFamily="18" charset="0"/>
              </a:rPr>
              <a:t>phản</a:t>
            </a:r>
            <a:r>
              <a:rPr lang="en-US" sz="4300" b="1" dirty="0">
                <a:latin typeface="Times New Roman" panose="02020603050405020304" pitchFamily="18" charset="0"/>
                <a:cs typeface="Times New Roman" panose="02020603050405020304" pitchFamily="18" charset="0"/>
              </a:rPr>
              <a:t> </a:t>
            </a:r>
            <a:r>
              <a:rPr lang="en-US" sz="4300" b="1" dirty="0" err="1">
                <a:latin typeface="Times New Roman" panose="02020603050405020304" pitchFamily="18" charset="0"/>
                <a:cs typeface="Times New Roman" panose="02020603050405020304" pitchFamily="18" charset="0"/>
              </a:rPr>
              <a:t>ứng</a:t>
            </a:r>
            <a:r>
              <a:rPr lang="en-US" sz="4300" b="1" dirty="0">
                <a:latin typeface="Times New Roman" panose="02020603050405020304" pitchFamily="18" charset="0"/>
                <a:cs typeface="Times New Roman" panose="02020603050405020304" pitchFamily="18" charset="0"/>
              </a:rPr>
              <a:t> </a:t>
            </a:r>
            <a:r>
              <a:rPr lang="en-US" sz="4300" b="1" dirty="0" err="1">
                <a:latin typeface="Times New Roman" panose="02020603050405020304" pitchFamily="18" charset="0"/>
                <a:cs typeface="Times New Roman" panose="02020603050405020304" pitchFamily="18" charset="0"/>
              </a:rPr>
              <a:t>nhanh</a:t>
            </a:r>
            <a:r>
              <a:rPr lang="en-US" sz="43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endParaRPr lang="vi-VN" dirty="0">
              <a:latin typeface="Times New Roman" panose="02020603050405020304" pitchFamily="18" charset="0"/>
              <a:cs typeface="Times New Roman" panose="02020603050405020304" pitchFamily="18" charset="0"/>
            </a:endParaRPr>
          </a:p>
        </p:txBody>
      </p:sp>
      <p:pic>
        <p:nvPicPr>
          <p:cNvPr id="75778" name="Picture 2" descr="Image result for speak slowly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2611582"/>
            <a:ext cx="5334001" cy="3886199"/>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Process 3"/>
          <p:cNvSpPr/>
          <p:nvPr/>
        </p:nvSpPr>
        <p:spPr>
          <a:xfrm>
            <a:off x="2362200" y="2514600"/>
            <a:ext cx="4049751" cy="1224136"/>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2B051E"/>
                </a:solidFill>
                <a:latin typeface="Times New Roman" panose="02020603050405020304" pitchFamily="18" charset="0"/>
                <a:cs typeface="Times New Roman" panose="02020603050405020304" pitchFamily="18" charset="0"/>
              </a:rPr>
              <a:t>Xin</a:t>
            </a:r>
            <a:r>
              <a:rPr lang="en-US" sz="3200" dirty="0">
                <a:solidFill>
                  <a:srgbClr val="2B051E"/>
                </a:solidFill>
                <a:latin typeface="Times New Roman" panose="02020603050405020304" pitchFamily="18" charset="0"/>
                <a:cs typeface="Times New Roman" panose="02020603050405020304" pitchFamily="18" charset="0"/>
              </a:rPr>
              <a:t> </a:t>
            </a:r>
            <a:r>
              <a:rPr lang="en-US" sz="3200" dirty="0" err="1">
                <a:solidFill>
                  <a:srgbClr val="2B051E"/>
                </a:solidFill>
                <a:latin typeface="Times New Roman" panose="02020603050405020304" pitchFamily="18" charset="0"/>
                <a:cs typeface="Times New Roman" panose="02020603050405020304" pitchFamily="18" charset="0"/>
              </a:rPr>
              <a:t>nói</a:t>
            </a:r>
            <a:r>
              <a:rPr lang="en-US" sz="3200" dirty="0">
                <a:solidFill>
                  <a:srgbClr val="2B051E"/>
                </a:solidFill>
                <a:latin typeface="Times New Roman" panose="02020603050405020304" pitchFamily="18" charset="0"/>
                <a:cs typeface="Times New Roman" panose="02020603050405020304" pitchFamily="18" charset="0"/>
              </a:rPr>
              <a:t> </a:t>
            </a:r>
            <a:r>
              <a:rPr lang="en-US" sz="3200" dirty="0" err="1">
                <a:solidFill>
                  <a:srgbClr val="2B051E"/>
                </a:solidFill>
                <a:latin typeface="Times New Roman" panose="02020603050405020304" pitchFamily="18" charset="0"/>
                <a:cs typeface="Times New Roman" panose="02020603050405020304" pitchFamily="18" charset="0"/>
              </a:rPr>
              <a:t>chậm</a:t>
            </a:r>
            <a:r>
              <a:rPr lang="en-US" sz="3200" dirty="0">
                <a:solidFill>
                  <a:srgbClr val="2B051E"/>
                </a:solidFill>
                <a:latin typeface="Times New Roman" panose="02020603050405020304" pitchFamily="18" charset="0"/>
                <a:cs typeface="Times New Roman" panose="02020603050405020304" pitchFamily="18" charset="0"/>
              </a:rPr>
              <a:t> </a:t>
            </a:r>
            <a:r>
              <a:rPr lang="en-US" sz="3200" dirty="0" err="1">
                <a:solidFill>
                  <a:srgbClr val="2B051E"/>
                </a:solidFill>
                <a:latin typeface="Times New Roman" panose="02020603050405020304" pitchFamily="18" charset="0"/>
                <a:cs typeface="Times New Roman" panose="02020603050405020304" pitchFamily="18" charset="0"/>
              </a:rPr>
              <a:t>lại</a:t>
            </a:r>
            <a:r>
              <a:rPr lang="en-US" sz="3200" dirty="0">
                <a:solidFill>
                  <a:srgbClr val="2B051E"/>
                </a:solidFill>
                <a:latin typeface="Times New Roman" panose="02020603050405020304" pitchFamily="18" charset="0"/>
                <a:cs typeface="Times New Roman" panose="02020603050405020304" pitchFamily="18" charset="0"/>
              </a:rPr>
              <a:t>!</a:t>
            </a:r>
            <a:endParaRPr lang="vi-VN" sz="3200" dirty="0">
              <a:solidFill>
                <a:srgbClr val="2B051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5288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2362200"/>
          </a:xfrm>
        </p:spPr>
        <p:txBody>
          <a:bodyPr>
            <a:normAutofit/>
          </a:bodyPr>
          <a:lstStyle/>
          <a:p>
            <a:r>
              <a:rPr lang="en-US" b="1" dirty="0" err="1">
                <a:solidFill>
                  <a:srgbClr val="FF0000"/>
                </a:solidFill>
                <a:latin typeface="Times New Roman" panose="02020603050405020304" pitchFamily="18" charset="0"/>
                <a:cs typeface="Times New Roman" panose="02020603050405020304" pitchFamily="18" charset="0"/>
              </a:rPr>
              <a:t>Kết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hợp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nhiều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cách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hỗ</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trợ</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gợi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nhắc</a:t>
            </a:r>
            <a:br>
              <a:rPr lang="en-US" dirty="0"/>
            </a:br>
            <a:endParaRPr lang="en-US" dirty="0"/>
          </a:p>
        </p:txBody>
      </p:sp>
      <p:sp>
        <p:nvSpPr>
          <p:cNvPr id="3" name="Content Placeholder 2"/>
          <p:cNvSpPr>
            <a:spLocks noGrp="1"/>
          </p:cNvSpPr>
          <p:nvPr>
            <p:ph idx="1"/>
          </p:nvPr>
        </p:nvSpPr>
        <p:spPr>
          <a:xfrm>
            <a:off x="914400" y="2133600"/>
            <a:ext cx="8229600" cy="4525963"/>
          </a:xfrm>
        </p:spPr>
        <p:txBody>
          <a:bodyPr/>
          <a:lstStyle/>
          <a:p>
            <a:r>
              <a:rPr lang="en-US" b="1" dirty="0" err="1">
                <a:solidFill>
                  <a:srgbClr val="00B050"/>
                </a:solidFill>
                <a:latin typeface="Times New Roman" panose="02020603050405020304" pitchFamily="18" charset="0"/>
                <a:cs typeface="Times New Roman" panose="02020603050405020304" pitchFamily="18" charset="0"/>
              </a:rPr>
              <a:t>Gợi</a:t>
            </a:r>
            <a:r>
              <a:rPr lang="en-US" b="1" dirty="0">
                <a:solidFill>
                  <a:srgbClr val="00B050"/>
                </a:solidFill>
                <a:latin typeface="Times New Roman" panose="02020603050405020304" pitchFamily="18" charset="0"/>
                <a:cs typeface="Times New Roman" panose="02020603050405020304" pitchFamily="18" charset="0"/>
              </a:rPr>
              <a:t> ý </a:t>
            </a:r>
            <a:r>
              <a:rPr lang="en-US" b="1" dirty="0" err="1">
                <a:solidFill>
                  <a:srgbClr val="00B050"/>
                </a:solidFill>
                <a:latin typeface="Times New Roman" panose="02020603050405020304" pitchFamily="18" charset="0"/>
                <a:cs typeface="Times New Roman" panose="02020603050405020304" pitchFamily="18" charset="0"/>
              </a:rPr>
              <a:t>bằng</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thể</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chất</a:t>
            </a:r>
            <a:endParaRPr lang="en-US" b="1" dirty="0">
              <a:solidFill>
                <a:srgbClr val="00B050"/>
              </a:solidFill>
              <a:latin typeface="Times New Roman" panose="02020603050405020304" pitchFamily="18" charset="0"/>
              <a:cs typeface="Times New Roman" panose="02020603050405020304" pitchFamily="18" charset="0"/>
            </a:endParaRPr>
          </a:p>
          <a:p>
            <a:r>
              <a:rPr lang="en-US" b="1" dirty="0" err="1">
                <a:solidFill>
                  <a:srgbClr val="00B050"/>
                </a:solidFill>
                <a:latin typeface="Times New Roman" panose="02020603050405020304" pitchFamily="18" charset="0"/>
                <a:cs typeface="Times New Roman" panose="02020603050405020304" pitchFamily="18" charset="0"/>
              </a:rPr>
              <a:t>Gợi</a:t>
            </a:r>
            <a:r>
              <a:rPr lang="en-US" b="1" dirty="0">
                <a:solidFill>
                  <a:srgbClr val="00B050"/>
                </a:solidFill>
                <a:latin typeface="Times New Roman" panose="02020603050405020304" pitchFamily="18" charset="0"/>
                <a:cs typeface="Times New Roman" panose="02020603050405020304" pitchFamily="18" charset="0"/>
              </a:rPr>
              <a:t> ý </a:t>
            </a:r>
            <a:r>
              <a:rPr lang="en-US" b="1" dirty="0" err="1">
                <a:solidFill>
                  <a:srgbClr val="00B050"/>
                </a:solidFill>
                <a:latin typeface="Times New Roman" panose="02020603050405020304" pitchFamily="18" charset="0"/>
                <a:cs typeface="Times New Roman" panose="02020603050405020304" pitchFamily="18" charset="0"/>
              </a:rPr>
              <a:t>bằng</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làm</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mẫu</a:t>
            </a:r>
            <a:endParaRPr lang="en-US" b="1" dirty="0">
              <a:solidFill>
                <a:srgbClr val="00B050"/>
              </a:solidFill>
              <a:latin typeface="Times New Roman" panose="02020603050405020304" pitchFamily="18" charset="0"/>
              <a:cs typeface="Times New Roman" panose="02020603050405020304" pitchFamily="18" charset="0"/>
            </a:endParaRPr>
          </a:p>
          <a:p>
            <a:r>
              <a:rPr lang="en-US" b="1" dirty="0" err="1">
                <a:solidFill>
                  <a:srgbClr val="00B050"/>
                </a:solidFill>
                <a:latin typeface="Times New Roman" panose="02020603050405020304" pitchFamily="18" charset="0"/>
                <a:cs typeface="Times New Roman" panose="02020603050405020304" pitchFamily="18" charset="0"/>
              </a:rPr>
              <a:t>Gợi</a:t>
            </a:r>
            <a:r>
              <a:rPr lang="en-US" b="1" dirty="0">
                <a:solidFill>
                  <a:srgbClr val="00B050"/>
                </a:solidFill>
                <a:latin typeface="Times New Roman" panose="02020603050405020304" pitchFamily="18" charset="0"/>
                <a:cs typeface="Times New Roman" panose="02020603050405020304" pitchFamily="18" charset="0"/>
              </a:rPr>
              <a:t> ý </a:t>
            </a:r>
            <a:r>
              <a:rPr lang="en-US" b="1" dirty="0" err="1">
                <a:solidFill>
                  <a:srgbClr val="00B050"/>
                </a:solidFill>
                <a:latin typeface="Times New Roman" panose="02020603050405020304" pitchFamily="18" charset="0"/>
                <a:cs typeface="Times New Roman" panose="02020603050405020304" pitchFamily="18" charset="0"/>
              </a:rPr>
              <a:t>bằng</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cử</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chỉ</a:t>
            </a:r>
            <a:endParaRPr lang="en-US" b="1" dirty="0">
              <a:solidFill>
                <a:srgbClr val="00B050"/>
              </a:solidFill>
              <a:latin typeface="Times New Roman" panose="02020603050405020304" pitchFamily="18" charset="0"/>
              <a:cs typeface="Times New Roman" panose="02020603050405020304" pitchFamily="18" charset="0"/>
            </a:endParaRPr>
          </a:p>
          <a:p>
            <a:r>
              <a:rPr lang="en-US" b="1" dirty="0" err="1">
                <a:solidFill>
                  <a:srgbClr val="00B050"/>
                </a:solidFill>
                <a:latin typeface="Times New Roman" panose="02020603050405020304" pitchFamily="18" charset="0"/>
                <a:cs typeface="Times New Roman" panose="02020603050405020304" pitchFamily="18" charset="0"/>
              </a:rPr>
              <a:t>Gợi</a:t>
            </a:r>
            <a:r>
              <a:rPr lang="en-US" b="1" dirty="0">
                <a:solidFill>
                  <a:srgbClr val="00B050"/>
                </a:solidFill>
                <a:latin typeface="Times New Roman" panose="02020603050405020304" pitchFamily="18" charset="0"/>
                <a:cs typeface="Times New Roman" panose="02020603050405020304" pitchFamily="18" charset="0"/>
              </a:rPr>
              <a:t> ý </a:t>
            </a:r>
            <a:r>
              <a:rPr lang="en-US" b="1" dirty="0" err="1">
                <a:solidFill>
                  <a:srgbClr val="00B050"/>
                </a:solidFill>
                <a:latin typeface="Times New Roman" panose="02020603050405020304" pitchFamily="18" charset="0"/>
                <a:cs typeface="Times New Roman" panose="02020603050405020304" pitchFamily="18" charset="0"/>
              </a:rPr>
              <a:t>bằng</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trực</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quan</a:t>
            </a:r>
            <a:endParaRPr lang="en-US"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2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143000"/>
          </a:xfrm>
        </p:spPr>
        <p:txBody>
          <a:bodyPr/>
          <a:lstStyle/>
          <a:p>
            <a:r>
              <a:rPr lang="en-US" b="1" dirty="0" err="1">
                <a:solidFill>
                  <a:srgbClr val="FF0000"/>
                </a:solidFill>
                <a:latin typeface="Times New Roman" panose="02020603050405020304" pitchFamily="18" charset="0"/>
                <a:cs typeface="Times New Roman" panose="02020603050405020304" pitchFamily="18" charset="0"/>
              </a:rPr>
              <a:t>Giao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tiếp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bổ</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trợ</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thay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thế</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2332037"/>
            <a:ext cx="8229600" cy="4525963"/>
          </a:xfrm>
        </p:spPr>
        <p:txBody>
          <a:bodyPr/>
          <a:lstStyle/>
          <a:p>
            <a:pPr>
              <a:buFontTx/>
              <a:buChar char="-"/>
            </a:pPr>
            <a:r>
              <a:rPr lang="en-US" dirty="0" err="1">
                <a:latin typeface="Times New Roman" panose="02020603050405020304" pitchFamily="18" charset="0"/>
                <a:cs typeface="Times New Roman" panose="02020603050405020304" pitchFamily="18" charset="0"/>
              </a:rPr>
              <a:t>Cử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endParaRPr lang="en-US" dirty="0">
              <a:latin typeface="Times New Roman" panose="02020603050405020304" pitchFamily="18" charset="0"/>
              <a:cs typeface="Times New Roman" panose="02020603050405020304" pitchFamily="18" charset="0"/>
            </a:endParaRPr>
          </a:p>
          <a:p>
            <a:pPr>
              <a:buFontTx/>
              <a:buChar char="-"/>
            </a:pPr>
            <a:endParaRPr lang="en-US" sz="800" dirty="0">
              <a:latin typeface="Times New Roman" panose="02020603050405020304" pitchFamily="18" charset="0"/>
              <a:cs typeface="Times New Roman" panose="02020603050405020304" pitchFamily="18" charset="0"/>
            </a:endParaRPr>
          </a:p>
          <a:p>
            <a:pPr>
              <a:buFontTx/>
              <a:buChar char="-"/>
            </a:pPr>
            <a:r>
              <a:rPr lang="en-US" dirty="0" err="1">
                <a:latin typeface="Times New Roman" panose="02020603050405020304" pitchFamily="18" charset="0"/>
                <a:cs typeface="Times New Roman" panose="02020603050405020304" pitchFamily="18" charset="0"/>
              </a:rPr>
              <a:t>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tượng</a:t>
            </a:r>
            <a:endParaRPr lang="en-US" dirty="0">
              <a:latin typeface="Times New Roman" panose="02020603050405020304" pitchFamily="18" charset="0"/>
              <a:cs typeface="Times New Roman" panose="02020603050405020304" pitchFamily="18" charset="0"/>
            </a:endParaRPr>
          </a:p>
          <a:p>
            <a:pPr>
              <a:buFontTx/>
              <a:buChar char="-"/>
            </a:pPr>
            <a:endParaRPr lang="en-US" sz="800" dirty="0">
              <a:latin typeface="Times New Roman" panose="02020603050405020304" pitchFamily="18" charset="0"/>
              <a:cs typeface="Times New Roman" panose="02020603050405020304" pitchFamily="18" charset="0"/>
            </a:endParaRPr>
          </a:p>
          <a:p>
            <a:pPr>
              <a:buFontTx/>
              <a:buChar char="-"/>
            </a:pPr>
            <a:r>
              <a:rPr lang="en-US" dirty="0" err="1">
                <a:latin typeface="Times New Roman" panose="02020603050405020304" pitchFamily="18" charset="0"/>
                <a:cs typeface="Times New Roman" panose="02020603050405020304" pitchFamily="18" charset="0"/>
              </a:rPr>
              <a:t>Ngôn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endParaRPr lang="en-US" dirty="0">
              <a:latin typeface="Times New Roman" panose="02020603050405020304" pitchFamily="18" charset="0"/>
              <a:cs typeface="Times New Roman" panose="02020603050405020304" pitchFamily="18" charset="0"/>
            </a:endParaRPr>
          </a:p>
          <a:p>
            <a:pPr>
              <a:buFontTx/>
              <a:buChar char="-"/>
            </a:pPr>
            <a:endParaRPr lang="en-US" sz="800" dirty="0">
              <a:latin typeface="Times New Roman" panose="02020603050405020304" pitchFamily="18" charset="0"/>
              <a:cs typeface="Times New Roman" panose="02020603050405020304" pitchFamily="18" charset="0"/>
            </a:endParaRPr>
          </a:p>
          <a:p>
            <a:pPr>
              <a:buFontTx/>
              <a:buChar char="-"/>
            </a:pP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endParaRPr lang="en-US" dirty="0">
              <a:latin typeface="Times New Roman" panose="02020603050405020304" pitchFamily="18" charset="0"/>
              <a:cs typeface="Times New Roman" panose="02020603050405020304" pitchFamily="18" charset="0"/>
            </a:endParaRPr>
          </a:p>
          <a:p>
            <a:pPr>
              <a:buFontTx/>
              <a:buChar char="-"/>
            </a:pPr>
            <a:endParaRPr lang="en-US" sz="8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4482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UVN Ai Cap" panose="02040603050506020204" pitchFamily="18" charset="0"/>
              </a:rPr>
              <a:t>MỤC ĐÍCH CHIA SẺ</a:t>
            </a:r>
            <a:endParaRPr lang="vi-VN" b="1" dirty="0">
              <a:solidFill>
                <a:srgbClr val="0070C0"/>
              </a:solidFill>
            </a:endParaRPr>
          </a:p>
        </p:txBody>
      </p:sp>
      <p:sp>
        <p:nvSpPr>
          <p:cNvPr id="3" name="Content Placeholder 2"/>
          <p:cNvSpPr>
            <a:spLocks noGrp="1"/>
          </p:cNvSpPr>
          <p:nvPr>
            <p:ph idx="1"/>
          </p:nvPr>
        </p:nvSpPr>
        <p:spPr/>
        <p:txBody>
          <a:bodyPr>
            <a:normAutofit/>
          </a:bodyPr>
          <a:lstStyle/>
          <a:p>
            <a:pPr lvl="0"/>
            <a:r>
              <a:rPr lang="en-US" b="1" dirty="0" err="1">
                <a:solidFill>
                  <a:srgbClr val="B50321"/>
                </a:solidFill>
                <a:latin typeface="Times New Roman" panose="02020603050405020304" pitchFamily="18" charset="0"/>
                <a:cs typeface="Times New Roman" panose="02020603050405020304" pitchFamily="18" charset="0"/>
              </a:rPr>
              <a:t>Nâng</a:t>
            </a:r>
            <a:r>
              <a:rPr lang="en-US" b="1" dirty="0">
                <a:solidFill>
                  <a:srgbClr val="B50321"/>
                </a:solidFill>
                <a:latin typeface="Times New Roman" panose="02020603050405020304" pitchFamily="18" charset="0"/>
                <a:cs typeface="Times New Roman" panose="02020603050405020304" pitchFamily="18" charset="0"/>
              </a:rPr>
              <a:t> </a:t>
            </a:r>
            <a:r>
              <a:rPr lang="en-US" b="1" dirty="0" err="1">
                <a:solidFill>
                  <a:srgbClr val="B50321"/>
                </a:solidFill>
                <a:latin typeface="Times New Roman" panose="02020603050405020304" pitchFamily="18" charset="0"/>
                <a:cs typeface="Times New Roman" panose="02020603050405020304" pitchFamily="18" charset="0"/>
              </a:rPr>
              <a:t>cao</a:t>
            </a:r>
            <a:r>
              <a:rPr lang="en-US" b="1" dirty="0">
                <a:solidFill>
                  <a:srgbClr val="B50321"/>
                </a:solidFill>
                <a:latin typeface="Times New Roman" panose="02020603050405020304" pitchFamily="18" charset="0"/>
                <a:cs typeface="Times New Roman" panose="02020603050405020304" pitchFamily="18" charset="0"/>
              </a:rPr>
              <a:t> </a:t>
            </a:r>
            <a:r>
              <a:rPr lang="en-US" b="1" dirty="0" err="1">
                <a:solidFill>
                  <a:srgbClr val="B50321"/>
                </a:solidFill>
                <a:latin typeface="Times New Roman" panose="02020603050405020304" pitchFamily="18" charset="0"/>
                <a:cs typeface="Times New Roman" panose="02020603050405020304" pitchFamily="18" charset="0"/>
              </a:rPr>
              <a:t>nhận</a:t>
            </a:r>
            <a:r>
              <a:rPr lang="en-US" b="1" dirty="0">
                <a:solidFill>
                  <a:srgbClr val="B50321"/>
                </a:solidFill>
                <a:latin typeface="Times New Roman" panose="02020603050405020304" pitchFamily="18" charset="0"/>
                <a:cs typeface="Times New Roman" panose="02020603050405020304" pitchFamily="18" charset="0"/>
              </a:rPr>
              <a:t> </a:t>
            </a:r>
            <a:r>
              <a:rPr lang="en-US" b="1" dirty="0" err="1">
                <a:solidFill>
                  <a:srgbClr val="B50321"/>
                </a:solidFill>
                <a:latin typeface="Times New Roman" panose="02020603050405020304" pitchFamily="18" charset="0"/>
                <a:cs typeface="Times New Roman" panose="02020603050405020304" pitchFamily="18" charset="0"/>
              </a:rPr>
              <a:t>thức</a:t>
            </a:r>
            <a:r>
              <a:rPr lang="en-US" b="1" dirty="0">
                <a:solidFill>
                  <a:srgbClr val="B50321"/>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tự</a:t>
            </a:r>
            <a:r>
              <a:rPr lang="en-US">
                <a:latin typeface="Times New Roman" panose="02020603050405020304" pitchFamily="18" charset="0"/>
                <a:cs typeface="Times New Roman" panose="02020603050405020304" pitchFamily="18" charset="0"/>
              </a:rPr>
              <a:t> kỷ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can </a:t>
            </a:r>
            <a:r>
              <a:rPr lang="en-US" dirty="0" err="1">
                <a:latin typeface="Times New Roman" panose="02020603050405020304" pitchFamily="18" charset="0"/>
                <a:cs typeface="Times New Roman" panose="02020603050405020304" pitchFamily="18" charset="0"/>
              </a:rPr>
              <a:t>thiệp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tự</a:t>
            </a:r>
            <a:r>
              <a:rPr lang="en-US">
                <a:latin typeface="Times New Roman" panose="02020603050405020304" pitchFamily="18" charset="0"/>
                <a:cs typeface="Times New Roman" panose="02020603050405020304" pitchFamily="18" charset="0"/>
              </a:rPr>
              <a:t> kỷ.</a:t>
            </a:r>
            <a:endParaRPr lang="en-US" dirty="0">
              <a:latin typeface="Times New Roman" panose="02020603050405020304" pitchFamily="18" charset="0"/>
              <a:cs typeface="Times New Roman" panose="02020603050405020304" pitchFamily="18" charset="0"/>
            </a:endParaRPr>
          </a:p>
          <a:p>
            <a:pPr lvl="0"/>
            <a:endParaRPr lang="vi-VN" dirty="0">
              <a:latin typeface="Times New Roman" panose="02020603050405020304" pitchFamily="18" charset="0"/>
              <a:cs typeface="Times New Roman" panose="02020603050405020304" pitchFamily="18" charset="0"/>
            </a:endParaRPr>
          </a:p>
          <a:p>
            <a:pPr lvl="0"/>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b="1" dirty="0">
                <a:solidFill>
                  <a:srgbClr val="B50321"/>
                </a:solidFill>
                <a:latin typeface="Times New Roman" panose="02020603050405020304" pitchFamily="18" charset="0"/>
                <a:cs typeface="Times New Roman" panose="02020603050405020304" pitchFamily="18" charset="0"/>
              </a:rPr>
              <a:t>tin </a:t>
            </a:r>
            <a:r>
              <a:rPr lang="en-US" b="1" dirty="0" err="1">
                <a:solidFill>
                  <a:srgbClr val="B50321"/>
                </a:solidFill>
                <a:latin typeface="Times New Roman" panose="02020603050405020304" pitchFamily="18" charset="0"/>
                <a:cs typeface="Times New Roman" panose="02020603050405020304" pitchFamily="18" charset="0"/>
              </a:rPr>
              <a:t>tưởng</a:t>
            </a:r>
            <a:r>
              <a:rPr lang="en-US" b="1" dirty="0">
                <a:solidFill>
                  <a:srgbClr val="B50321"/>
                </a:solidFill>
                <a:latin typeface="Times New Roman" panose="02020603050405020304" pitchFamily="18" charset="0"/>
                <a:cs typeface="Times New Roman" panose="02020603050405020304" pitchFamily="18" charset="0"/>
              </a:rPr>
              <a:t>, </a:t>
            </a:r>
            <a:r>
              <a:rPr lang="en-US" b="1" dirty="0" err="1">
                <a:solidFill>
                  <a:srgbClr val="B50321"/>
                </a:solidFill>
                <a:latin typeface="Times New Roman" panose="02020603050405020304" pitchFamily="18" charset="0"/>
                <a:cs typeface="Times New Roman" panose="02020603050405020304" pitchFamily="18" charset="0"/>
              </a:rPr>
              <a:t>kì</a:t>
            </a:r>
            <a:r>
              <a:rPr lang="en-US" b="1" dirty="0">
                <a:solidFill>
                  <a:srgbClr val="B50321"/>
                </a:solidFill>
                <a:latin typeface="Times New Roman" panose="02020603050405020304" pitchFamily="18" charset="0"/>
                <a:cs typeface="Times New Roman" panose="02020603050405020304" pitchFamily="18" charset="0"/>
              </a:rPr>
              <a:t> </a:t>
            </a:r>
            <a:r>
              <a:rPr lang="en-US" b="1" dirty="0" err="1">
                <a:solidFill>
                  <a:srgbClr val="B50321"/>
                </a:solidFill>
                <a:latin typeface="Times New Roman" panose="02020603050405020304" pitchFamily="18" charset="0"/>
                <a:cs typeface="Times New Roman" panose="02020603050405020304" pitchFamily="18" charset="0"/>
              </a:rPr>
              <a:t>vọng</a:t>
            </a:r>
            <a:r>
              <a:rPr lang="en-US" b="1" dirty="0">
                <a:solidFill>
                  <a:srgbClr val="B50321"/>
                </a:solidFill>
                <a:latin typeface="Times New Roman" panose="02020603050405020304" pitchFamily="18" charset="0"/>
                <a:cs typeface="Times New Roman" panose="02020603050405020304" pitchFamily="18" charset="0"/>
              </a:rPr>
              <a:t> </a:t>
            </a:r>
            <a:r>
              <a:rPr lang="en-US" b="1" dirty="0" err="1">
                <a:solidFill>
                  <a:srgbClr val="B50321"/>
                </a:solidFill>
                <a:latin typeface="Times New Roman" panose="02020603050405020304" pitchFamily="18" charset="0"/>
                <a:cs typeface="Times New Roman" panose="02020603050405020304" pitchFamily="18" charset="0"/>
              </a:rPr>
              <a:t>và</a:t>
            </a:r>
            <a:r>
              <a:rPr lang="en-US" b="1" dirty="0">
                <a:solidFill>
                  <a:srgbClr val="B50321"/>
                </a:solidFill>
                <a:latin typeface="Times New Roman" panose="02020603050405020304" pitchFamily="18" charset="0"/>
                <a:cs typeface="Times New Roman" panose="02020603050405020304" pitchFamily="18" charset="0"/>
              </a:rPr>
              <a:t> </a:t>
            </a:r>
            <a:r>
              <a:rPr lang="en-US" b="1" dirty="0" err="1">
                <a:solidFill>
                  <a:srgbClr val="B50321"/>
                </a:solidFill>
                <a:latin typeface="Times New Roman" panose="02020603050405020304" pitchFamily="18" charset="0"/>
                <a:cs typeface="Times New Roman" panose="02020603050405020304" pitchFamily="18" charset="0"/>
              </a:rPr>
              <a:t>mong</a:t>
            </a:r>
            <a:r>
              <a:rPr lang="en-US" b="1" dirty="0">
                <a:solidFill>
                  <a:srgbClr val="B50321"/>
                </a:solidFill>
                <a:latin typeface="Times New Roman" panose="02020603050405020304" pitchFamily="18" charset="0"/>
                <a:cs typeface="Times New Roman" panose="02020603050405020304" pitchFamily="18" charset="0"/>
              </a:rPr>
              <a:t> </a:t>
            </a:r>
            <a:r>
              <a:rPr lang="en-US" b="1" dirty="0" err="1">
                <a:solidFill>
                  <a:srgbClr val="B50321"/>
                </a:solidFill>
                <a:latin typeface="Times New Roman" panose="02020603050405020304" pitchFamily="18" charset="0"/>
                <a:cs typeface="Times New Roman" panose="02020603050405020304" pitchFamily="18" charset="0"/>
              </a:rPr>
              <a:t>đợi</a:t>
            </a:r>
            <a:r>
              <a:rPr lang="en-US" b="1" dirty="0">
                <a:solidFill>
                  <a:srgbClr val="B50321"/>
                </a:solidFill>
                <a:latin typeface="Times New Roman" panose="02020603050405020304" pitchFamily="18" charset="0"/>
                <a:cs typeface="Times New Roman" panose="02020603050405020304" pitchFamily="18" charset="0"/>
              </a:rPr>
              <a:t> </a:t>
            </a:r>
            <a:r>
              <a:rPr lang="en-US" b="1" dirty="0" err="1">
                <a:solidFill>
                  <a:srgbClr val="B50321"/>
                </a:solidFill>
                <a:latin typeface="Times New Roman" panose="02020603050405020304" pitchFamily="18" charset="0"/>
                <a:cs typeface="Times New Roman" panose="02020603050405020304" pitchFamily="18" charset="0"/>
              </a:rPr>
              <a:t>phù</a:t>
            </a:r>
            <a:r>
              <a:rPr lang="en-US" b="1" dirty="0">
                <a:solidFill>
                  <a:srgbClr val="B50321"/>
                </a:solidFill>
                <a:latin typeface="Times New Roman" panose="02020603050405020304" pitchFamily="18" charset="0"/>
                <a:cs typeface="Times New Roman" panose="02020603050405020304" pitchFamily="18" charset="0"/>
              </a:rPr>
              <a:t> </a:t>
            </a:r>
            <a:r>
              <a:rPr lang="en-US" b="1" dirty="0" err="1">
                <a:solidFill>
                  <a:srgbClr val="B50321"/>
                </a:solidFill>
                <a:latin typeface="Times New Roman" panose="02020603050405020304" pitchFamily="18" charset="0"/>
                <a:cs typeface="Times New Roman" panose="02020603050405020304" pitchFamily="18" charset="0"/>
              </a:rPr>
              <a:t>hợp</a:t>
            </a:r>
            <a:r>
              <a:rPr lang="en-US" b="1" dirty="0">
                <a:solidFill>
                  <a:srgbClr val="B50321"/>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tự</a:t>
            </a:r>
            <a:r>
              <a:rPr lang="en-US">
                <a:latin typeface="Times New Roman" panose="02020603050405020304" pitchFamily="18" charset="0"/>
                <a:cs typeface="Times New Roman" panose="02020603050405020304" pitchFamily="18" charset="0"/>
              </a:rPr>
              <a:t> kỷ. </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6804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686800" cy="1143000"/>
          </a:xfrm>
        </p:spPr>
        <p:txBody>
          <a:bodyPr/>
          <a:lstStyle/>
          <a:p>
            <a:r>
              <a:rPr lang="en-US" b="1" dirty="0" err="1">
                <a:solidFill>
                  <a:srgbClr val="FF0000"/>
                </a:solidFill>
                <a:latin typeface="Times New Roman" panose="02020603050405020304" pitchFamily="18" charset="0"/>
                <a:cs typeface="Times New Roman" panose="02020603050405020304" pitchFamily="18" charset="0"/>
              </a:rPr>
              <a:t>Hướng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dẫn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có</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hỗ</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trợ</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ảnh</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9699" name="Rectangle 3"/>
          <p:cNvSpPr>
            <a:spLocks noGrp="1" noChangeArrowheads="1"/>
          </p:cNvSpPr>
          <p:nvPr>
            <p:ph type="body" idx="1"/>
          </p:nvPr>
        </p:nvSpPr>
        <p:spPr>
          <a:xfrm>
            <a:off x="251520" y="1268760"/>
            <a:ext cx="8740080" cy="4648200"/>
          </a:xfrm>
        </p:spPr>
        <p:txBody>
          <a:bodyPr/>
          <a:lstStyle/>
          <a:p>
            <a:pPr eaLnBrk="1" hangingPunct="1"/>
            <a:r>
              <a:rPr lang="en-US" dirty="0" err="1">
                <a:latin typeface="Times New Roman" panose="02020603050405020304" pitchFamily="18" charset="0"/>
                <a:cs typeface="Times New Roman" panose="02020603050405020304" pitchFamily="18" charset="0"/>
              </a:rPr>
              <a:t>Bắt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endParaRPr lang="en-US" dirty="0">
              <a:latin typeface="Times New Roman" panose="02020603050405020304" pitchFamily="18" charset="0"/>
              <a:cs typeface="Times New Roman" panose="02020603050405020304" pitchFamily="18" charset="0"/>
            </a:endParaRPr>
          </a:p>
        </p:txBody>
      </p:sp>
      <p:pic>
        <p:nvPicPr>
          <p:cNvPr id="27651" name="Picture 3" descr="F:\Tập huấn các loại\Tap huan chuyen de khoa\Chuyên đề hỗ trợ hình ảnh\PECS\Actions\cat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115868"/>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F:\Tập huấn các loại\Tap huan chuyen de khoa\Chuyên đề hỗ trợ hình ảnh\PECS\Actions\brush-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3434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5" descr="F:\Tập huấn các loại\Tap huan chuyen de khoa\Chuyên đề hỗ trợ hình ảnh\PECS\Actions\cut (w scisso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271274"/>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F:\Tập huấn các loại\Tap huan chuyen de khoa\Chuyên đề hỗ trợ hình ảnh\PECS\Actions\not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2501900"/>
            <a:ext cx="1828800" cy="1841500"/>
          </a:xfrm>
          <a:prstGeom prst="rect">
            <a:avLst/>
          </a:prstGeom>
          <a:noFill/>
          <a:extLst>
            <a:ext uri="{909E8E84-426E-40DD-AFC4-6F175D3DCCD1}">
              <a14:hiddenFill xmlns:a14="http://schemas.microsoft.com/office/drawing/2010/main">
                <a:solidFill>
                  <a:srgbClr val="FFFFFF"/>
                </a:solidFill>
              </a14:hiddenFill>
            </a:ext>
          </a:extLst>
        </p:spPr>
      </p:pic>
      <p:pic>
        <p:nvPicPr>
          <p:cNvPr id="27655" name="Picture 7" descr="F:\Tập huấn các loại\Tap huan chuyen de khoa\Chuyên đề hỗ trợ hình ảnh\PECS\Actions\open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481532"/>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957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020" name="Rectangle 4"/>
          <p:cNvSpPr>
            <a:spLocks noGrp="1" noChangeArrowheads="1"/>
          </p:cNvSpPr>
          <p:nvPr>
            <p:ph type="title"/>
          </p:nvPr>
        </p:nvSpPr>
        <p:spPr>
          <a:xfrm>
            <a:off x="381000" y="533400"/>
            <a:ext cx="8229600" cy="1143000"/>
          </a:xfrm>
        </p:spPr>
        <p:txBody>
          <a:bodyPr>
            <a:normAutofit/>
          </a:bodyPr>
          <a:lstStyle/>
          <a:p>
            <a:r>
              <a:rPr lang="en-US" b="1" dirty="0" err="1">
                <a:solidFill>
                  <a:srgbClr val="FF0000"/>
                </a:solidFill>
                <a:latin typeface="Times New Roman" panose="02020603050405020304" pitchFamily="18" charset="0"/>
                <a:cs typeface="Times New Roman" panose="02020603050405020304" pitchFamily="18" charset="0"/>
              </a:rPr>
              <a:t>Hướng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dẫn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có</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hỗ</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trợ</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ảnh</a:t>
            </a:r>
            <a:endParaRPr lang="en-US" b="1" i="1" dirty="0">
              <a:solidFill>
                <a:srgbClr val="FF0000"/>
              </a:solidFill>
              <a:latin typeface="Times New Roman" panose="02020603050405020304" pitchFamily="18" charset="0"/>
              <a:cs typeface="Times New Roman" panose="02020603050405020304" pitchFamily="18" charset="0"/>
            </a:endParaRPr>
          </a:p>
        </p:txBody>
      </p:sp>
      <p:sp>
        <p:nvSpPr>
          <p:cNvPr id="86047" name="Rectangle 31"/>
          <p:cNvSpPr>
            <a:spLocks noChangeArrowheads="1"/>
          </p:cNvSpPr>
          <p:nvPr/>
        </p:nvSpPr>
        <p:spPr bwMode="auto">
          <a:xfrm>
            <a:off x="122241" y="2854325"/>
            <a:ext cx="3154359" cy="1731942"/>
          </a:xfrm>
          <a:prstGeom prst="rect">
            <a:avLst/>
          </a:prstGeom>
          <a:solidFill>
            <a:srgbClr val="FFFFFF"/>
          </a:solidFill>
          <a:ln w="9525">
            <a:solidFill>
              <a:srgbClr val="000000"/>
            </a:solidFill>
            <a:miter lim="800000"/>
            <a:headEnd/>
            <a:tailEnd/>
          </a:ln>
        </p:spPr>
        <p:txBody>
          <a:bodyPr/>
          <a:lstStyle/>
          <a:p>
            <a:endParaRPr lang="en-US">
              <a:solidFill>
                <a:prstClr val="black"/>
              </a:solidFill>
            </a:endParaRPr>
          </a:p>
        </p:txBody>
      </p:sp>
      <p:sp>
        <p:nvSpPr>
          <p:cNvPr id="86050" name="Rectangle 34"/>
          <p:cNvSpPr>
            <a:spLocks noChangeArrowheads="1"/>
          </p:cNvSpPr>
          <p:nvPr/>
        </p:nvSpPr>
        <p:spPr bwMode="auto">
          <a:xfrm>
            <a:off x="6019800" y="2854325"/>
            <a:ext cx="2667000" cy="1746651"/>
          </a:xfrm>
          <a:prstGeom prst="rect">
            <a:avLst/>
          </a:prstGeom>
          <a:solidFill>
            <a:srgbClr val="FFFFFF"/>
          </a:solidFill>
          <a:ln w="9525">
            <a:solidFill>
              <a:srgbClr val="000000"/>
            </a:solidFill>
            <a:miter lim="800000"/>
            <a:headEnd/>
            <a:tailEnd/>
          </a:ln>
        </p:spPr>
        <p:txBody>
          <a:bodyPr/>
          <a:lstStyle/>
          <a:p>
            <a:endParaRPr lang="en-US">
              <a:solidFill>
                <a:prstClr val="black"/>
              </a:solidFill>
            </a:endParaRPr>
          </a:p>
        </p:txBody>
      </p:sp>
      <p:sp>
        <p:nvSpPr>
          <p:cNvPr id="86045" name="Rectangle 29"/>
          <p:cNvSpPr>
            <a:spLocks noChangeArrowheads="1"/>
          </p:cNvSpPr>
          <p:nvPr/>
        </p:nvSpPr>
        <p:spPr bwMode="auto">
          <a:xfrm>
            <a:off x="3276600" y="2854325"/>
            <a:ext cx="2743200" cy="1731942"/>
          </a:xfrm>
          <a:prstGeom prst="rect">
            <a:avLst/>
          </a:prstGeom>
          <a:solidFill>
            <a:srgbClr val="FFFFFF"/>
          </a:solidFill>
          <a:ln w="9525">
            <a:solidFill>
              <a:srgbClr val="000000"/>
            </a:solidFill>
            <a:miter lim="800000"/>
            <a:headEnd/>
            <a:tailEnd/>
          </a:ln>
        </p:spPr>
        <p:txBody>
          <a:bodyPr/>
          <a:lstStyle/>
          <a:p>
            <a:endParaRPr lang="en-US">
              <a:solidFill>
                <a:prstClr val="black"/>
              </a:solidFill>
            </a:endParaRPr>
          </a:p>
        </p:txBody>
      </p:sp>
      <p:sp>
        <p:nvSpPr>
          <p:cNvPr id="86044" name="Text Box 28"/>
          <p:cNvSpPr txBox="1">
            <a:spLocks noChangeArrowheads="1"/>
          </p:cNvSpPr>
          <p:nvPr/>
        </p:nvSpPr>
        <p:spPr bwMode="auto">
          <a:xfrm>
            <a:off x="290806" y="2854325"/>
            <a:ext cx="3124200" cy="544513"/>
          </a:xfrm>
          <a:prstGeom prst="rect">
            <a:avLst/>
          </a:prstGeom>
          <a:noFill/>
          <a:ln w="9525">
            <a:noFill/>
            <a:miter lim="800000"/>
            <a:headEnd/>
            <a:tailEnd/>
          </a:ln>
        </p:spPr>
        <p:txBody>
          <a:bodyPr/>
          <a:lstStyle/>
          <a:p>
            <a:r>
              <a:rPr lang="en-US" sz="2400" b="1" dirty="0" err="1">
                <a:solidFill>
                  <a:srgbClr val="FF0000"/>
                </a:solidFill>
                <a:latin typeface="Times New Roman" panose="02020603050405020304" pitchFamily="18" charset="0"/>
                <a:cs typeface="Times New Roman" panose="02020603050405020304" pitchFamily="18" charset="0"/>
              </a:rPr>
              <a:t>Bỏ</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chơi</a:t>
            </a:r>
            <a:r>
              <a:rPr lang="en-US" sz="2400" b="1" dirty="0">
                <a:solidFill>
                  <a:srgbClr val="FF0000"/>
                </a:solidFill>
                <a:latin typeface="Times New Roman" panose="02020603050405020304" pitchFamily="18" charset="0"/>
                <a:cs typeface="Times New Roman" panose="02020603050405020304" pitchFamily="18" charset="0"/>
              </a:rPr>
              <a:t> sang </a:t>
            </a:r>
            <a:r>
              <a:rPr lang="en-US" sz="2400" b="1" dirty="0" err="1">
                <a:solidFill>
                  <a:srgbClr val="FF0000"/>
                </a:solidFill>
                <a:latin typeface="Times New Roman" panose="02020603050405020304" pitchFamily="18" charset="0"/>
                <a:cs typeface="Times New Roman" panose="02020603050405020304" pitchFamily="18" charset="0"/>
              </a:rPr>
              <a:t>bên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6043" name="Text Box 27"/>
          <p:cNvSpPr txBox="1">
            <a:spLocks noChangeArrowheads="1"/>
          </p:cNvSpPr>
          <p:nvPr/>
        </p:nvSpPr>
        <p:spPr bwMode="auto">
          <a:xfrm>
            <a:off x="3422003" y="2866225"/>
            <a:ext cx="2452394" cy="492780"/>
          </a:xfrm>
          <a:prstGeom prst="rect">
            <a:avLst/>
          </a:prstGeom>
          <a:noFill/>
          <a:ln w="9525">
            <a:noFill/>
            <a:miter lim="800000"/>
            <a:headEnd/>
            <a:tailEnd/>
          </a:ln>
        </p:spPr>
        <p:txBody>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Mở</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sách</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6042" name="Text Box 26"/>
          <p:cNvSpPr txBox="1">
            <a:spLocks noChangeArrowheads="1"/>
          </p:cNvSpPr>
          <p:nvPr/>
        </p:nvSpPr>
        <p:spPr bwMode="auto">
          <a:xfrm>
            <a:off x="6172200" y="2936220"/>
            <a:ext cx="2514600" cy="441325"/>
          </a:xfrm>
          <a:prstGeom prst="rect">
            <a:avLst/>
          </a:prstGeom>
          <a:noFill/>
          <a:ln w="9525">
            <a:noFill/>
            <a:miter lim="800000"/>
            <a:headEnd/>
            <a:tailEnd/>
          </a:ln>
        </p:spPr>
        <p:txBody>
          <a:bodyPr/>
          <a:lstStyle/>
          <a:p>
            <a:pPr algn="ctr"/>
            <a:r>
              <a:rPr lang="en-US" sz="2400" dirty="0">
                <a:solidFill>
                  <a:prstClr val="black"/>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Cầm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bút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lên</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86048" name="Picture 32" descr="j0403138[1]"/>
          <p:cNvPicPr>
            <a:picLocks noChangeAspect="1" noChangeArrowheads="1"/>
          </p:cNvPicPr>
          <p:nvPr/>
        </p:nvPicPr>
        <p:blipFill>
          <a:blip r:embed="rId3" cstate="print">
            <a:lum bright="30000"/>
            <a:grayscl/>
          </a:blip>
          <a:srcRect/>
          <a:stretch>
            <a:fillRect/>
          </a:stretch>
        </p:blipFill>
        <p:spPr bwMode="auto">
          <a:xfrm>
            <a:off x="865191" y="3365555"/>
            <a:ext cx="1790700" cy="1208723"/>
          </a:xfrm>
          <a:prstGeom prst="rect">
            <a:avLst/>
          </a:prstGeom>
          <a:noFill/>
        </p:spPr>
      </p:pic>
      <p:pic>
        <p:nvPicPr>
          <p:cNvPr id="86046" name="Picture 30" descr="j0239929[1]"/>
          <p:cNvPicPr>
            <a:picLocks noChangeAspect="1" noChangeArrowheads="1"/>
          </p:cNvPicPr>
          <p:nvPr/>
        </p:nvPicPr>
        <p:blipFill>
          <a:blip r:embed="rId4"/>
          <a:srcRect/>
          <a:stretch>
            <a:fillRect/>
          </a:stretch>
        </p:blipFill>
        <p:spPr bwMode="auto">
          <a:xfrm>
            <a:off x="3848100" y="3418448"/>
            <a:ext cx="1485900" cy="1182528"/>
          </a:xfrm>
          <a:prstGeom prst="rect">
            <a:avLst/>
          </a:prstGeom>
          <a:noFill/>
        </p:spPr>
      </p:pic>
      <p:pic>
        <p:nvPicPr>
          <p:cNvPr id="86049" name="Picture 33" descr="j0434872[1]"/>
          <p:cNvPicPr>
            <a:picLocks noChangeAspect="1" noChangeArrowheads="1"/>
          </p:cNvPicPr>
          <p:nvPr/>
        </p:nvPicPr>
        <p:blipFill>
          <a:blip r:embed="rId5">
            <a:grayscl/>
          </a:blip>
          <a:srcRect/>
          <a:stretch>
            <a:fillRect/>
          </a:stretch>
        </p:blipFill>
        <p:spPr bwMode="auto">
          <a:xfrm>
            <a:off x="6324600" y="3398838"/>
            <a:ext cx="1905000" cy="1181100"/>
          </a:xfrm>
          <a:prstGeom prst="rect">
            <a:avLst/>
          </a:prstGeom>
          <a:noFill/>
        </p:spPr>
      </p:pic>
      <p:sp>
        <p:nvSpPr>
          <p:cNvPr id="86051" name="Rectangle 35"/>
          <p:cNvSpPr>
            <a:spLocks noChangeArrowheads="1"/>
          </p:cNvSpPr>
          <p:nvPr/>
        </p:nvSpPr>
        <p:spPr bwMode="auto">
          <a:xfrm>
            <a:off x="1760541" y="2854325"/>
            <a:ext cx="184731" cy="369332"/>
          </a:xfrm>
          <a:prstGeom prst="rect">
            <a:avLst/>
          </a:prstGeom>
          <a:noFill/>
          <a:ln w="9525">
            <a:noFill/>
            <a:miter lim="800000"/>
            <a:headEnd/>
            <a:tailEnd/>
          </a:ln>
          <a:effectLst/>
        </p:spPr>
        <p:txBody>
          <a:bodyPr wrap="none">
            <a:spAutoFit/>
          </a:bodyPr>
          <a:lstStyle/>
          <a:p>
            <a:endParaRPr lang="en-US">
              <a:solidFill>
                <a:prstClr val="black"/>
              </a:solidFill>
              <a:latin typeface="Arial" charset="0"/>
            </a:endParaRPr>
          </a:p>
        </p:txBody>
      </p:sp>
      <p:sp>
        <p:nvSpPr>
          <p:cNvPr id="86052" name="Rectangle 36"/>
          <p:cNvSpPr>
            <a:spLocks noChangeArrowheads="1"/>
          </p:cNvSpPr>
          <p:nvPr/>
        </p:nvSpPr>
        <p:spPr bwMode="auto">
          <a:xfrm>
            <a:off x="1760541" y="2854325"/>
            <a:ext cx="184731" cy="677108"/>
          </a:xfrm>
          <a:prstGeom prst="rect">
            <a:avLst/>
          </a:prstGeom>
          <a:noFill/>
          <a:ln w="9525">
            <a:noFill/>
            <a:miter lim="800000"/>
            <a:headEnd/>
            <a:tailEnd/>
          </a:ln>
          <a:effectLst/>
        </p:spPr>
        <p:txBody>
          <a:bodyPr wrap="none">
            <a:spAutoFit/>
          </a:bodyPr>
          <a:lstStyle/>
          <a:p>
            <a:br>
              <a:rPr lang="en-US" sz="1000">
                <a:solidFill>
                  <a:prstClr val="black"/>
                </a:solidFill>
                <a:latin typeface="Times New Roman" pitchFamily="18" charset="0"/>
                <a:cs typeface="Times New Roman" pitchFamily="18" charset="0"/>
              </a:rPr>
            </a:br>
            <a:endParaRPr lang="en-US" sz="1000">
              <a:solidFill>
                <a:prstClr val="black"/>
              </a:solidFill>
              <a:latin typeface="Times New Roman" pitchFamily="18" charset="0"/>
              <a:cs typeface="Times New Roman" pitchFamily="18" charset="0"/>
            </a:endParaRPr>
          </a:p>
          <a:p>
            <a:endParaRPr lang="en-US">
              <a:solidFill>
                <a:prstClr val="black"/>
              </a:solidFill>
              <a:latin typeface="Arial" charset="0"/>
            </a:endParaRPr>
          </a:p>
        </p:txBody>
      </p:sp>
      <p:sp>
        <p:nvSpPr>
          <p:cNvPr id="86053" name="Rectangle 37"/>
          <p:cNvSpPr>
            <a:spLocks noChangeArrowheads="1"/>
          </p:cNvSpPr>
          <p:nvPr/>
        </p:nvSpPr>
        <p:spPr bwMode="auto">
          <a:xfrm>
            <a:off x="1760541" y="2854325"/>
            <a:ext cx="184731" cy="523220"/>
          </a:xfrm>
          <a:prstGeom prst="rect">
            <a:avLst/>
          </a:prstGeom>
          <a:noFill/>
          <a:ln w="9525">
            <a:noFill/>
            <a:miter lim="800000"/>
            <a:headEnd/>
            <a:tailEnd/>
          </a:ln>
          <a:effectLst/>
        </p:spPr>
        <p:txBody>
          <a:bodyPr wrap="none">
            <a:spAutoFit/>
          </a:bodyPr>
          <a:lstStyle/>
          <a:p>
            <a:endParaRPr lang="en-US" sz="1000">
              <a:solidFill>
                <a:prstClr val="black"/>
              </a:solidFill>
              <a:latin typeface="Times New Roman" pitchFamily="18" charset="0"/>
              <a:cs typeface="Times New Roman" pitchFamily="18" charset="0"/>
            </a:endParaRPr>
          </a:p>
          <a:p>
            <a:endParaRPr lang="en-US">
              <a:solidFill>
                <a:prstClr val="black"/>
              </a:solidFill>
              <a:latin typeface="Arial" charset="0"/>
            </a:endParaRPr>
          </a:p>
        </p:txBody>
      </p:sp>
    </p:spTree>
    <p:extLst>
      <p:ext uri="{BB962C8B-B14F-4D97-AF65-F5344CB8AC3E}">
        <p14:creationId xmlns:p14="http://schemas.microsoft.com/office/powerpoint/2010/main" val="205065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fade">
                                      <p:cBhvr>
                                        <p:cTn id="7" dur="1000"/>
                                        <p:tgtEl>
                                          <p:spTgt spid="86020"/>
                                        </p:tgtEl>
                                      </p:cBhvr>
                                    </p:animEffect>
                                    <p:anim calcmode="lin" valueType="num">
                                      <p:cBhvr>
                                        <p:cTn id="8" dur="1000" fill="hold"/>
                                        <p:tgtEl>
                                          <p:spTgt spid="86020"/>
                                        </p:tgtEl>
                                        <p:attrNameLst>
                                          <p:attrName>ppt_x</p:attrName>
                                        </p:attrNameLst>
                                      </p:cBhvr>
                                      <p:tavLst>
                                        <p:tav tm="0">
                                          <p:val>
                                            <p:strVal val="#ppt_x"/>
                                          </p:val>
                                        </p:tav>
                                        <p:tav tm="100000">
                                          <p:val>
                                            <p:strVal val="#ppt_x"/>
                                          </p:val>
                                        </p:tav>
                                      </p:tavLst>
                                    </p:anim>
                                    <p:anim calcmode="lin" valueType="num">
                                      <p:cBhvr>
                                        <p:cTn id="9" dur="1000" fill="hold"/>
                                        <p:tgtEl>
                                          <p:spTgt spid="860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latin typeface="Times New Roman" panose="02020603050405020304" pitchFamily="18" charset="0"/>
                <a:cs typeface="Times New Roman" panose="02020603050405020304" pitchFamily="18" charset="0"/>
              </a:rPr>
              <a:t>Hướng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dẫn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có</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hỗ</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trợ</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ảnh</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86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269" t="23354" r="21127" b="9108"/>
          <a:stretch/>
        </p:blipFill>
        <p:spPr bwMode="auto">
          <a:xfrm>
            <a:off x="1192144" y="1215441"/>
            <a:ext cx="6580256" cy="4118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544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57346" name="Rectangle 10"/>
          <p:cNvSpPr>
            <a:spLocks noChangeArrowheads="1"/>
          </p:cNvSpPr>
          <p:nvPr/>
        </p:nvSpPr>
        <p:spPr bwMode="auto">
          <a:xfrm>
            <a:off x="990600" y="2971800"/>
            <a:ext cx="2362200" cy="304800"/>
          </a:xfrm>
          <a:prstGeom prst="rect">
            <a:avLst/>
          </a:prstGeom>
          <a:solidFill>
            <a:schemeClr val="accent1"/>
          </a:solidFill>
          <a:ln w="9525">
            <a:solidFill>
              <a:schemeClr val="tx1"/>
            </a:solidFill>
            <a:miter lim="800000"/>
            <a:headEnd/>
            <a:tailEnd/>
          </a:ln>
        </p:spPr>
        <p:txBody>
          <a:bodyPr wrap="none" anchor="ctr"/>
          <a:lstStyle/>
          <a:p>
            <a:endParaRPr lang="vi-VN">
              <a:solidFill>
                <a:prstClr val="black"/>
              </a:solidFill>
            </a:endParaRPr>
          </a:p>
        </p:txBody>
      </p:sp>
      <p:sp>
        <p:nvSpPr>
          <p:cNvPr id="57347" name="Rectangle 2"/>
          <p:cNvSpPr>
            <a:spLocks noGrp="1" noChangeArrowheads="1"/>
          </p:cNvSpPr>
          <p:nvPr>
            <p:ph type="title"/>
          </p:nvPr>
        </p:nvSpPr>
        <p:spPr>
          <a:xfrm>
            <a:off x="152400" y="260648"/>
            <a:ext cx="7772400" cy="609600"/>
          </a:xfrm>
        </p:spPr>
        <p:txBody>
          <a:bodyPr>
            <a:normAutofit fontScale="90000"/>
          </a:bodyPr>
          <a:lstStyle/>
          <a:p>
            <a:r>
              <a:rPr lang="en-US" dirty="0"/>
              <a:t>                 </a:t>
            </a:r>
            <a:r>
              <a:rPr lang="en-US" sz="4900" b="1" dirty="0" err="1">
                <a:solidFill>
                  <a:srgbClr val="FF0000"/>
                </a:solidFill>
                <a:latin typeface="Times New Roman" panose="02020603050405020304" pitchFamily="18" charset="0"/>
                <a:cs typeface="Times New Roman" panose="02020603050405020304" pitchFamily="18" charset="0"/>
              </a:rPr>
              <a:t>Bảng</a:t>
            </a:r>
            <a:r>
              <a:rPr lang="en-US" sz="4900" b="1" dirty="0">
                <a:solidFill>
                  <a:srgbClr val="FF0000"/>
                </a:solidFill>
                <a:latin typeface="Times New Roman" panose="02020603050405020304" pitchFamily="18" charset="0"/>
                <a:cs typeface="Times New Roman" panose="02020603050405020304" pitchFamily="18" charset="0"/>
              </a:rPr>
              <a:t> </a:t>
            </a:r>
            <a:r>
              <a:rPr lang="en-US" sz="4900" b="1" dirty="0" err="1">
                <a:solidFill>
                  <a:srgbClr val="FF0000"/>
                </a:solidFill>
                <a:latin typeface="Times New Roman" panose="02020603050405020304" pitchFamily="18" charset="0"/>
                <a:cs typeface="Times New Roman" panose="02020603050405020304" pitchFamily="18" charset="0"/>
              </a:rPr>
              <a:t>lựa</a:t>
            </a:r>
            <a:r>
              <a:rPr lang="en-US" sz="4900" b="1" dirty="0">
                <a:solidFill>
                  <a:srgbClr val="FF0000"/>
                </a:solidFill>
                <a:latin typeface="Times New Roman" panose="02020603050405020304" pitchFamily="18" charset="0"/>
                <a:cs typeface="Times New Roman" panose="02020603050405020304" pitchFamily="18" charset="0"/>
              </a:rPr>
              <a:t> </a:t>
            </a:r>
            <a:r>
              <a:rPr lang="en-US" sz="4900" b="1" dirty="0" err="1">
                <a:solidFill>
                  <a:srgbClr val="FF0000"/>
                </a:solidFill>
                <a:latin typeface="Times New Roman" panose="02020603050405020304" pitchFamily="18" charset="0"/>
                <a:cs typeface="Times New Roman" panose="02020603050405020304" pitchFamily="18" charset="0"/>
              </a:rPr>
              <a:t>chọn</a:t>
            </a:r>
            <a:endParaRPr lang="en-US" sz="4900" b="1" dirty="0">
              <a:solidFill>
                <a:srgbClr val="FF0000"/>
              </a:solidFill>
              <a:latin typeface="Times New Roman" panose="02020603050405020304" pitchFamily="18" charset="0"/>
              <a:cs typeface="Times New Roman" panose="02020603050405020304" pitchFamily="18" charset="0"/>
            </a:endParaRPr>
          </a:p>
        </p:txBody>
      </p:sp>
      <p:pic>
        <p:nvPicPr>
          <p:cNvPr id="57348" name="Picture 4" descr="appl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2" y="2667000"/>
            <a:ext cx="931863"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7349" name="Picture 5" descr="banan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2667000"/>
            <a:ext cx="725488"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7350" name="Rectangle 8"/>
          <p:cNvSpPr>
            <a:spLocks noChangeArrowheads="1"/>
          </p:cNvSpPr>
          <p:nvPr/>
        </p:nvSpPr>
        <p:spPr bwMode="auto">
          <a:xfrm>
            <a:off x="457200" y="2438400"/>
            <a:ext cx="3581400" cy="1600200"/>
          </a:xfrm>
          <a:prstGeom prst="rect">
            <a:avLst/>
          </a:prstGeom>
          <a:solidFill>
            <a:schemeClr val="accent1">
              <a:alpha val="0"/>
            </a:schemeClr>
          </a:solidFill>
          <a:ln w="9525">
            <a:solidFill>
              <a:schemeClr val="tx1"/>
            </a:solidFill>
            <a:miter lim="800000"/>
            <a:headEnd/>
            <a:tailEnd/>
          </a:ln>
        </p:spPr>
        <p:txBody>
          <a:bodyPr wrap="none" anchor="ctr"/>
          <a:lstStyle/>
          <a:p>
            <a:endParaRPr lang="vi-VN">
              <a:solidFill>
                <a:prstClr val="black"/>
              </a:solidFill>
            </a:endParaRPr>
          </a:p>
        </p:txBody>
      </p:sp>
      <p:sp>
        <p:nvSpPr>
          <p:cNvPr id="57351" name="Text Box 11"/>
          <p:cNvSpPr txBox="1">
            <a:spLocks noChangeArrowheads="1"/>
          </p:cNvSpPr>
          <p:nvPr/>
        </p:nvSpPr>
        <p:spPr bwMode="auto">
          <a:xfrm>
            <a:off x="838200" y="1600202"/>
            <a:ext cx="350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37931725" indent="-37474525">
              <a:defRPr sz="2400">
                <a:solidFill>
                  <a:schemeClr val="tx1"/>
                </a:solidFill>
                <a:latin typeface="Arial" pitchFamily="34" charset="0"/>
                <a:ea typeface="MS PGothic" pitchFamily="34" charset="-128"/>
              </a:defRPr>
            </a:lvl2pPr>
            <a:lvl3pPr>
              <a:defRPr sz="2400">
                <a:solidFill>
                  <a:schemeClr val="tx1"/>
                </a:solidFill>
                <a:latin typeface="Arial" pitchFamily="34" charset="0"/>
                <a:ea typeface="MS PGothic" pitchFamily="34" charset="-128"/>
              </a:defRPr>
            </a:lvl3pPr>
            <a:lvl4pPr>
              <a:defRPr sz="2400">
                <a:solidFill>
                  <a:schemeClr val="tx1"/>
                </a:solidFill>
                <a:latin typeface="Arial" pitchFamily="34" charset="0"/>
                <a:ea typeface="MS PGothic" pitchFamily="34" charset="-128"/>
              </a:defRPr>
            </a:lvl4pPr>
            <a:lvl5pPr>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en-US" sz="2800" b="1" dirty="0">
                <a:solidFill>
                  <a:srgbClr val="FF0000"/>
                </a:solidFill>
                <a:latin typeface="Times New Roman" panose="02020603050405020304" pitchFamily="18" charset="0"/>
                <a:cs typeface="Times New Roman" panose="02020603050405020304" pitchFamily="18" charset="0"/>
              </a:rPr>
              <a:t>“Con </a:t>
            </a:r>
            <a:r>
              <a:rPr lang="en-US" sz="2800" b="1" dirty="0" err="1">
                <a:solidFill>
                  <a:srgbClr val="FF0000"/>
                </a:solidFill>
                <a:latin typeface="Times New Roman" panose="02020603050405020304" pitchFamily="18" charset="0"/>
                <a:cs typeface="Times New Roman" panose="02020603050405020304" pitchFamily="18" charset="0"/>
              </a:rPr>
              <a:t>muốn</a:t>
            </a:r>
            <a:r>
              <a:rPr lang="en-US" sz="2800" b="1" dirty="0">
                <a:solidFill>
                  <a:srgbClr val="FF0000"/>
                </a:solidFill>
                <a:latin typeface="Times New Roman" panose="02020603050405020304" pitchFamily="18" charset="0"/>
                <a:cs typeface="Times New Roman" panose="02020603050405020304" pitchFamily="18" charset="0"/>
              </a:rPr>
              <a:t>… hay ...”</a:t>
            </a:r>
          </a:p>
        </p:txBody>
      </p:sp>
      <p:sp>
        <p:nvSpPr>
          <p:cNvPr id="57352" name="Text Box 12"/>
          <p:cNvSpPr txBox="1">
            <a:spLocks noChangeArrowheads="1"/>
          </p:cNvSpPr>
          <p:nvPr/>
        </p:nvSpPr>
        <p:spPr bwMode="auto">
          <a:xfrm>
            <a:off x="251520" y="4419600"/>
            <a:ext cx="409188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37931725" indent="-37474525">
              <a:defRPr sz="2400">
                <a:solidFill>
                  <a:schemeClr val="tx1"/>
                </a:solidFill>
                <a:latin typeface="Arial" pitchFamily="34" charset="0"/>
                <a:ea typeface="MS PGothic" pitchFamily="34" charset="-128"/>
              </a:defRPr>
            </a:lvl2pPr>
            <a:lvl3pPr>
              <a:defRPr sz="2400">
                <a:solidFill>
                  <a:schemeClr val="tx1"/>
                </a:solidFill>
                <a:latin typeface="Arial" pitchFamily="34" charset="0"/>
                <a:ea typeface="MS PGothic" pitchFamily="34" charset="-128"/>
              </a:defRPr>
            </a:lvl3pPr>
            <a:lvl4pPr>
              <a:defRPr sz="2400">
                <a:solidFill>
                  <a:schemeClr val="tx1"/>
                </a:solidFill>
                <a:latin typeface="Arial" pitchFamily="34" charset="0"/>
                <a:ea typeface="MS PGothic" pitchFamily="34" charset="-128"/>
              </a:defRPr>
            </a:lvl4pPr>
            <a:lvl5pPr>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en-US" dirty="0" err="1">
                <a:solidFill>
                  <a:prstClr val="black"/>
                </a:solidFill>
                <a:latin typeface="Times New Roman" panose="02020603050405020304" pitchFamily="18" charset="0"/>
                <a:cs typeface="Times New Roman" panose="02020603050405020304" pitchFamily="18" charset="0"/>
              </a:rPr>
              <a:t>Bắt</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đầu</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bằng</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hai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lựa</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chọn</a:t>
            </a:r>
            <a:r>
              <a:rPr lang="en-US" dirty="0">
                <a:solidFill>
                  <a:prstClr val="black"/>
                </a:solidFill>
                <a:latin typeface="Times New Roman" panose="02020603050405020304" pitchFamily="18" charset="0"/>
                <a:cs typeface="Times New Roman" panose="02020603050405020304" pitchFamily="18" charset="0"/>
              </a:rPr>
              <a:t>.</a:t>
            </a:r>
          </a:p>
          <a:p>
            <a:pPr>
              <a:spcBef>
                <a:spcPct val="50000"/>
              </a:spcBef>
            </a:pPr>
            <a:r>
              <a:rPr lang="en-US" dirty="0" err="1">
                <a:solidFill>
                  <a:prstClr val="black"/>
                </a:solidFill>
                <a:latin typeface="Times New Roman" panose="02020603050405020304" pitchFamily="18" charset="0"/>
                <a:cs typeface="Times New Roman" panose="02020603050405020304" pitchFamily="18" charset="0"/>
              </a:rPr>
              <a:t>Mỗi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ngày</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tạo</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ra</a:t>
            </a:r>
            <a:r>
              <a:rPr lang="en-US" dirty="0">
                <a:solidFill>
                  <a:prstClr val="black"/>
                </a:solidFill>
                <a:latin typeface="Times New Roman" panose="02020603050405020304" pitchFamily="18" charset="0"/>
                <a:cs typeface="Times New Roman" panose="02020603050405020304" pitchFamily="18" charset="0"/>
              </a:rPr>
              <a:t> 4-5 </a:t>
            </a:r>
            <a:r>
              <a:rPr lang="en-US" dirty="0" err="1">
                <a:solidFill>
                  <a:prstClr val="black"/>
                </a:solidFill>
                <a:latin typeface="Times New Roman" panose="02020603050405020304" pitchFamily="18" charset="0"/>
                <a:cs typeface="Times New Roman" panose="02020603050405020304" pitchFamily="18" charset="0"/>
              </a:rPr>
              <a:t>cơ</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hội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lựa</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chọn</a:t>
            </a:r>
            <a:r>
              <a:rPr lang="en-US" dirty="0">
                <a:solidFill>
                  <a:prstClr val="black"/>
                </a:solidFill>
                <a:latin typeface="Times New Roman" panose="02020603050405020304" pitchFamily="18" charset="0"/>
                <a:cs typeface="Times New Roman" panose="02020603050405020304" pitchFamily="18" charset="0"/>
              </a:rPr>
              <a:t>.</a:t>
            </a:r>
          </a:p>
          <a:p>
            <a:pPr>
              <a:spcBef>
                <a:spcPct val="50000"/>
              </a:spcBef>
            </a:pPr>
            <a:r>
              <a:rPr lang="en-US" dirty="0" err="1">
                <a:solidFill>
                  <a:prstClr val="black"/>
                </a:solidFill>
                <a:latin typeface="Times New Roman" panose="02020603050405020304" pitchFamily="18" charset="0"/>
                <a:cs typeface="Times New Roman" panose="02020603050405020304" pitchFamily="18" charset="0"/>
              </a:rPr>
              <a:t>Tăng</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dần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số</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lựa</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chọn</a:t>
            </a:r>
            <a:r>
              <a:rPr lang="en-US" dirty="0">
                <a:solidFill>
                  <a:prstClr val="black"/>
                </a:solidFill>
              </a:rPr>
              <a:t>.</a:t>
            </a:r>
          </a:p>
        </p:txBody>
      </p:sp>
      <p:pic>
        <p:nvPicPr>
          <p:cNvPr id="14338" name="Picture 2" descr=" "/>
          <p:cNvPicPr>
            <a:picLocks noChangeAspect="1" noChangeArrowheads="1"/>
          </p:cNvPicPr>
          <p:nvPr/>
        </p:nvPicPr>
        <p:blipFill rotWithShape="1">
          <a:blip r:embed="rId6">
            <a:extLst>
              <a:ext uri="{28A0092B-C50C-407E-A947-70E740481C1C}">
                <a14:useLocalDpi xmlns:a14="http://schemas.microsoft.com/office/drawing/2010/main" val="0"/>
              </a:ext>
            </a:extLst>
          </a:blip>
          <a:srcRect t="10307" b="1"/>
          <a:stretch/>
        </p:blipFill>
        <p:spPr bwMode="auto">
          <a:xfrm>
            <a:off x="4876800" y="1752600"/>
            <a:ext cx="3810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637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normAutofit/>
          </a:bodyPr>
          <a:lstStyle/>
          <a:p>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ảnh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hóa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cấu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hóa</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905000"/>
            <a:ext cx="8229600" cy="4525963"/>
          </a:xfrm>
        </p:spPr>
        <p:txBody>
          <a:bodyPr/>
          <a:lstStyle/>
          <a:p>
            <a:pPr marL="514350" indent="-514350">
              <a:buAutoNum type="arabicPeriod"/>
            </a:pPr>
            <a:r>
              <a:rPr lang="en-US" dirty="0" err="1">
                <a:solidFill>
                  <a:srgbClr val="0070C0"/>
                </a:solidFill>
                <a:latin typeface="Times New Roman" panose="02020603050405020304" pitchFamily="18" charset="0"/>
                <a:cs typeface="Times New Roman" panose="02020603050405020304" pitchFamily="18" charset="0"/>
              </a:rPr>
              <a:t>Sắp</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xếp</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môi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trường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vật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chất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các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khu</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vực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chức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năng</a:t>
            </a:r>
            <a:endParaRPr lang="en-US" dirty="0">
              <a:solidFill>
                <a:srgbClr val="0070C0"/>
              </a:solidFill>
              <a:latin typeface="Times New Roman" panose="02020603050405020304" pitchFamily="18" charset="0"/>
              <a:cs typeface="Times New Roman" panose="02020603050405020304" pitchFamily="18" charset="0"/>
            </a:endParaRPr>
          </a:p>
          <a:p>
            <a:pPr marL="514350" indent="-514350">
              <a:buAutoNum type="arabicPeriod"/>
            </a:pPr>
            <a:endParaRPr lang="en-US" sz="800" dirty="0">
              <a:solidFill>
                <a:srgbClr val="0070C0"/>
              </a:solidFill>
              <a:latin typeface="Times New Roman" panose="02020603050405020304" pitchFamily="18" charset="0"/>
              <a:cs typeface="Times New Roman" panose="02020603050405020304" pitchFamily="18" charset="0"/>
            </a:endParaRPr>
          </a:p>
          <a:p>
            <a:pPr marL="0" indent="0">
              <a:buNone/>
            </a:pPr>
            <a:r>
              <a:rPr lang="en-US" dirty="0">
                <a:solidFill>
                  <a:srgbClr val="0070C0"/>
                </a:solidFill>
                <a:latin typeface="Times New Roman" panose="02020603050405020304" pitchFamily="18" charset="0"/>
                <a:cs typeface="Times New Roman" panose="02020603050405020304" pitchFamily="18" charset="0"/>
              </a:rPr>
              <a:t>2. </a:t>
            </a:r>
            <a:r>
              <a:rPr lang="en-US" dirty="0" err="1">
                <a:solidFill>
                  <a:srgbClr val="0070C0"/>
                </a:solidFill>
                <a:latin typeface="Times New Roman" panose="02020603050405020304" pitchFamily="18" charset="0"/>
                <a:cs typeface="Times New Roman" panose="02020603050405020304" pitchFamily="18" charset="0"/>
              </a:rPr>
              <a:t>Lịch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bằng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hình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ảnh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quy</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trình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thực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hiện</a:t>
            </a:r>
            <a:endParaRPr lang="en-US" dirty="0">
              <a:solidFill>
                <a:srgbClr val="0070C0"/>
              </a:solidFill>
              <a:latin typeface="Times New Roman" panose="02020603050405020304" pitchFamily="18" charset="0"/>
              <a:cs typeface="Times New Roman" panose="02020603050405020304" pitchFamily="18" charset="0"/>
            </a:endParaRPr>
          </a:p>
          <a:p>
            <a:pPr marL="0" indent="0">
              <a:buNone/>
            </a:pPr>
            <a:endParaRPr lang="en-US" sz="800" dirty="0">
              <a:solidFill>
                <a:srgbClr val="0070C0"/>
              </a:solidFill>
              <a:latin typeface="Times New Roman" panose="02020603050405020304" pitchFamily="18" charset="0"/>
              <a:cs typeface="Times New Roman" panose="02020603050405020304" pitchFamily="18" charset="0"/>
            </a:endParaRPr>
          </a:p>
          <a:p>
            <a:pPr marL="0" indent="0">
              <a:buNone/>
            </a:pPr>
            <a:r>
              <a:rPr lang="en-US" dirty="0">
                <a:solidFill>
                  <a:srgbClr val="0070C0"/>
                </a:solidFill>
                <a:latin typeface="Times New Roman" panose="02020603050405020304" pitchFamily="18" charset="0"/>
                <a:cs typeface="Times New Roman" panose="02020603050405020304" pitchFamily="18" charset="0"/>
              </a:rPr>
              <a:t>3. </a:t>
            </a:r>
            <a:r>
              <a:rPr lang="en-US" dirty="0" err="1">
                <a:solidFill>
                  <a:srgbClr val="0070C0"/>
                </a:solidFill>
                <a:latin typeface="Times New Roman" panose="02020603050405020304" pitchFamily="18" charset="0"/>
                <a:cs typeface="Times New Roman" panose="02020603050405020304" pitchFamily="18" charset="0"/>
              </a:rPr>
              <a:t>Cấu</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trúc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hóa</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hoạt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động</a:t>
            </a:r>
            <a:endParaRPr lang="en-US" dirty="0">
              <a:solidFill>
                <a:srgbClr val="0070C0"/>
              </a:solidFill>
              <a:latin typeface="Times New Roman" panose="02020603050405020304" pitchFamily="18" charset="0"/>
              <a:cs typeface="Times New Roman" panose="02020603050405020304" pitchFamily="18" charset="0"/>
            </a:endParaRPr>
          </a:p>
          <a:p>
            <a:pPr marL="0" indent="0">
              <a:buNone/>
            </a:pPr>
            <a:endParaRPr lang="en-US" sz="800" dirty="0">
              <a:solidFill>
                <a:srgbClr val="0070C0"/>
              </a:solidFill>
              <a:latin typeface="Times New Roman" panose="02020603050405020304" pitchFamily="18" charset="0"/>
              <a:cs typeface="Times New Roman" panose="02020603050405020304" pitchFamily="18" charset="0"/>
            </a:endParaRPr>
          </a:p>
          <a:p>
            <a:pPr marL="0" indent="0">
              <a:buNone/>
            </a:pPr>
            <a:r>
              <a:rPr lang="en-US" dirty="0">
                <a:solidFill>
                  <a:srgbClr val="0070C0"/>
                </a:solidFill>
                <a:latin typeface="Times New Roman" panose="02020603050405020304" pitchFamily="18" charset="0"/>
                <a:cs typeface="Times New Roman" panose="02020603050405020304" pitchFamily="18" charset="0"/>
              </a:rPr>
              <a:t>4. </a:t>
            </a:r>
            <a:r>
              <a:rPr lang="en-US" dirty="0" err="1">
                <a:solidFill>
                  <a:srgbClr val="0070C0"/>
                </a:solidFill>
                <a:latin typeface="Times New Roman" panose="02020603050405020304" pitchFamily="18" charset="0"/>
                <a:cs typeface="Times New Roman" panose="02020603050405020304" pitchFamily="18" charset="0"/>
              </a:rPr>
              <a:t>Hình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ảnh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hóa</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và</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cấu</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trúc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thông</a:t>
            </a:r>
            <a:r>
              <a:rPr lang="en-US" dirty="0">
                <a:solidFill>
                  <a:srgbClr val="0070C0"/>
                </a:solidFill>
                <a:latin typeface="Times New Roman" panose="02020603050405020304" pitchFamily="18" charset="0"/>
                <a:cs typeface="Times New Roman" panose="02020603050405020304" pitchFamily="18" charset="0"/>
              </a:rPr>
              <a:t> tin</a:t>
            </a:r>
          </a:p>
        </p:txBody>
      </p:sp>
    </p:spTree>
    <p:extLst>
      <p:ext uri="{BB962C8B-B14F-4D97-AF65-F5344CB8AC3E}">
        <p14:creationId xmlns:p14="http://schemas.microsoft.com/office/powerpoint/2010/main" val="573604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7030A0"/>
                </a:solidFill>
                <a:latin typeface="Times New Roman" panose="02020603050405020304" pitchFamily="18" charset="0"/>
                <a:cs typeface="Times New Roman" panose="02020603050405020304" pitchFamily="18" charset="0"/>
              </a:rPr>
              <a:t>Cấu</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trúc</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hóa</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môi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trường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vật</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chất</a:t>
            </a:r>
            <a:endParaRPr lang="en-US" b="1" dirty="0">
              <a:solidFill>
                <a:srgbClr val="7030A0"/>
              </a:solidFill>
              <a:latin typeface="Times New Roman" panose="02020603050405020304" pitchFamily="18" charset="0"/>
              <a:cs typeface="Times New Roman" panose="02020603050405020304" pitchFamily="18" charset="0"/>
            </a:endParaRPr>
          </a:p>
        </p:txBody>
      </p:sp>
      <p:pic>
        <p:nvPicPr>
          <p:cNvPr id="4" name="Picture 3" descr="TEACCH-Situation">
            <a:extLst>
              <a:ext uri="{FF2B5EF4-FFF2-40B4-BE49-F238E27FC236}">
                <a16:creationId xmlns:a16="http://schemas.microsoft.com/office/drawing/2014/main" id="{F87A9348-F55F-4938-A8D5-6167131CC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3950983" cy="296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Hình ảnh 6">
            <a:extLst>
              <a:ext uri="{FF2B5EF4-FFF2-40B4-BE49-F238E27FC236}">
                <a16:creationId xmlns:a16="http://schemas.microsoft.com/office/drawing/2014/main" id="{D3B42CC2-1919-401C-B3F1-2EEF60E309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449643"/>
            <a:ext cx="4340661" cy="296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02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4578" name="Picture 2" descr="F:\Tập huấn các loại\Tap huan chuyen de khoa\Chuyên đề hỗ trợ hình ảnh\New Microsoft PowerPoint Presentation\Slide1.JPG"/>
          <p:cNvPicPr>
            <a:picLocks noChangeAspect="1" noChangeArrowheads="1"/>
          </p:cNvPicPr>
          <p:nvPr/>
        </p:nvPicPr>
        <p:blipFill rotWithShape="1">
          <a:blip r:embed="rId3">
            <a:extLst>
              <a:ext uri="{28A0092B-C50C-407E-A947-70E740481C1C}">
                <a14:useLocalDpi xmlns:a14="http://schemas.microsoft.com/office/drawing/2010/main" val="0"/>
              </a:ext>
            </a:extLst>
          </a:blip>
          <a:srcRect l="22453" t="26170" r="26226" b="8636"/>
          <a:stretch/>
        </p:blipFill>
        <p:spPr bwMode="auto">
          <a:xfrm>
            <a:off x="1371600" y="1415795"/>
            <a:ext cx="6248400" cy="50612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71600" y="228600"/>
            <a:ext cx="7467600" cy="861774"/>
          </a:xfrm>
          <a:prstGeom prst="rect">
            <a:avLst/>
          </a:prstGeom>
        </p:spPr>
        <p:txBody>
          <a:bodyPr wrap="square">
            <a:spAutoFit/>
          </a:bodyPr>
          <a:lstStyle/>
          <a:p>
            <a:r>
              <a:rPr lang="en-US" sz="3200" b="1" dirty="0" err="1">
                <a:solidFill>
                  <a:srgbClr val="7030A0"/>
                </a:solidFill>
                <a:latin typeface="Times New Roman" panose="02020603050405020304" pitchFamily="18" charset="0"/>
                <a:cs typeface="Times New Roman" panose="02020603050405020304" pitchFamily="18" charset="0"/>
              </a:rPr>
              <a:t>Lịch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bằng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err="1">
                <a:solidFill>
                  <a:srgbClr val="7030A0"/>
                </a:solidFill>
                <a:latin typeface="Times New Roman" panose="02020603050405020304" pitchFamily="18" charset="0"/>
                <a:cs typeface="Times New Roman" panose="02020603050405020304" pitchFamily="18" charset="0"/>
              </a:rPr>
              <a:t>hình</a:t>
            </a:r>
            <a:r>
              <a:rPr lang="en-US" sz="3200" b="1">
                <a:solidFill>
                  <a:srgbClr val="7030A0"/>
                </a:solidFill>
                <a:latin typeface="Times New Roman" panose="02020603050405020304" pitchFamily="18" charset="0"/>
                <a:cs typeface="Times New Roman" panose="02020603050405020304" pitchFamily="18" charset="0"/>
              </a:rPr>
              <a:t> ảnh</a:t>
            </a:r>
            <a:br>
              <a:rPr lang="en-US" dirty="0"/>
            </a:br>
            <a:endParaRPr lang="en-US" dirty="0"/>
          </a:p>
        </p:txBody>
      </p:sp>
    </p:spTree>
    <p:extLst>
      <p:ext uri="{BB962C8B-B14F-4D97-AF65-F5344CB8AC3E}">
        <p14:creationId xmlns:p14="http://schemas.microsoft.com/office/powerpoint/2010/main" val="1212672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0" y="838200"/>
            <a:ext cx="1676400"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vi-VN" sz="2400" b="1" dirty="0">
                <a:solidFill>
                  <a:prstClr val="black"/>
                </a:solidFill>
                <a:latin typeface="Times New Roman" pitchFamily="18" charset="0"/>
                <a:cs typeface="Times New Roman" pitchFamily="18" charset="0"/>
              </a:rPr>
              <a:t>Trước tiên</a:t>
            </a:r>
            <a:endParaRPr lang="en-US" sz="2400" b="1" dirty="0">
              <a:solidFill>
                <a:prstClr val="black"/>
              </a:solidFill>
              <a:latin typeface="Times New Roman" pitchFamily="18" charset="0"/>
              <a:cs typeface="Times New Roman" pitchFamily="18" charset="0"/>
            </a:endParaRPr>
          </a:p>
        </p:txBody>
      </p:sp>
      <p:sp>
        <p:nvSpPr>
          <p:cNvPr id="4" name="Rectangle 3"/>
          <p:cNvSpPr/>
          <p:nvPr/>
        </p:nvSpPr>
        <p:spPr>
          <a:xfrm>
            <a:off x="6172200" y="838200"/>
            <a:ext cx="1447800"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vi-VN" sz="2400" b="1" dirty="0">
                <a:solidFill>
                  <a:prstClr val="black"/>
                </a:solidFill>
                <a:latin typeface="Times New Roman" pitchFamily="18" charset="0"/>
                <a:cs typeface="Times New Roman" pitchFamily="18" charset="0"/>
              </a:rPr>
              <a:t>Sau đó</a:t>
            </a:r>
            <a:endParaRPr lang="en-US" sz="2400" b="1" dirty="0">
              <a:solidFill>
                <a:prstClr val="black"/>
              </a:solidFill>
              <a:latin typeface="Times New Roman" pitchFamily="18" charset="0"/>
              <a:cs typeface="Times New Roman" pitchFamily="18" charset="0"/>
            </a:endParaRPr>
          </a:p>
        </p:txBody>
      </p:sp>
      <p:sp>
        <p:nvSpPr>
          <p:cNvPr id="5" name="TextBox 4"/>
          <p:cNvSpPr txBox="1"/>
          <p:nvPr/>
        </p:nvSpPr>
        <p:spPr>
          <a:xfrm>
            <a:off x="2362200" y="152406"/>
            <a:ext cx="4191000" cy="523220"/>
          </a:xfrm>
          <a:prstGeom prst="rect">
            <a:avLst/>
          </a:prstGeom>
          <a:noFill/>
        </p:spPr>
        <p:txBody>
          <a:bodyPr wrap="square" rtlCol="0">
            <a:spAutoFit/>
          </a:bodyPr>
          <a:lstStyle/>
          <a:p>
            <a:pPr algn="ctr"/>
            <a:r>
              <a:rPr lang="en-US" sz="2800" b="1" dirty="0">
                <a:solidFill>
                  <a:srgbClr val="0070C0"/>
                </a:solidFill>
                <a:latin typeface="Times New Roman" pitchFamily="18" charset="0"/>
                <a:cs typeface="Times New Roman" pitchFamily="18" charset="0"/>
              </a:rPr>
              <a:t>BẢNG TRƯỚC - SAU</a:t>
            </a:r>
          </a:p>
        </p:txBody>
      </p:sp>
    </p:spTree>
    <p:extLst>
      <p:ext uri="{BB962C8B-B14F-4D97-AF65-F5344CB8AC3E}">
        <p14:creationId xmlns:p14="http://schemas.microsoft.com/office/powerpoint/2010/main" val="874388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14450"/>
            <a:ext cx="83820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1600200"/>
            <a:ext cx="1524000" cy="6858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vi-VN" sz="2000" b="1" dirty="0">
                <a:solidFill>
                  <a:prstClr val="black"/>
                </a:solidFill>
                <a:latin typeface="Times New Roman" panose="02020603050405020304" pitchFamily="18" charset="0"/>
                <a:cs typeface="Times New Roman" panose="02020603050405020304" pitchFamily="18" charset="0"/>
              </a:rPr>
              <a:t>Trước</a:t>
            </a:r>
            <a:r>
              <a:rPr lang="vi-VN" sz="2000" dirty="0">
                <a:solidFill>
                  <a:prstClr val="black"/>
                </a:solidFill>
                <a:latin typeface="Times New Roman" panose="02020603050405020304" pitchFamily="18" charset="0"/>
                <a:cs typeface="Times New Roman" panose="02020603050405020304" pitchFamily="18" charset="0"/>
              </a:rPr>
              <a:t> </a:t>
            </a:r>
            <a:r>
              <a:rPr lang="vi-VN" sz="2000" b="1" dirty="0">
                <a:solidFill>
                  <a:prstClr val="black"/>
                </a:solidFill>
                <a:latin typeface="Times New Roman" panose="02020603050405020304" pitchFamily="18" charset="0"/>
                <a:cs typeface="Times New Roman" panose="02020603050405020304" pitchFamily="18" charset="0"/>
              </a:rPr>
              <a:t>tiên</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3810000" y="1600200"/>
            <a:ext cx="1600200" cy="6858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vi-VN" sz="2000" b="1" dirty="0">
                <a:solidFill>
                  <a:prstClr val="black"/>
                </a:solidFill>
                <a:latin typeface="Times New Roman" panose="02020603050405020304" pitchFamily="18" charset="0"/>
                <a:cs typeface="Times New Roman" panose="02020603050405020304" pitchFamily="18" charset="0"/>
              </a:rPr>
              <a:t>Sau đó</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6632864" y="1600200"/>
            <a:ext cx="1600200" cy="6858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vi-VN" sz="2000" b="1" dirty="0">
                <a:solidFill>
                  <a:prstClr val="black"/>
                </a:solidFill>
                <a:latin typeface="Times New Roman" panose="02020603050405020304" pitchFamily="18" charset="0"/>
                <a:cs typeface="Times New Roman" panose="02020603050405020304" pitchFamily="18" charset="0"/>
              </a:rPr>
              <a:t>Tiếp theo</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514600" y="152400"/>
            <a:ext cx="5486400" cy="58477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BẢNG TRƯỚC - SAU</a:t>
            </a:r>
          </a:p>
        </p:txBody>
      </p:sp>
    </p:spTree>
    <p:extLst>
      <p:ext uri="{BB962C8B-B14F-4D97-AF65-F5344CB8AC3E}">
        <p14:creationId xmlns:p14="http://schemas.microsoft.com/office/powerpoint/2010/main" val="3870303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latin typeface="Times New Roman" panose="02020603050405020304" pitchFamily="18" charset="0"/>
                <a:cs typeface="Times New Roman" panose="02020603050405020304" pitchFamily="18" charset="0"/>
              </a:rPr>
              <a:t>Bảng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trước</a:t>
            </a:r>
            <a:r>
              <a:rPr lang="en-US" b="1" dirty="0">
                <a:solidFill>
                  <a:srgbClr val="FF0000"/>
                </a:solidFill>
                <a:latin typeface="Times New Roman" panose="02020603050405020304" pitchFamily="18" charset="0"/>
                <a:cs typeface="Times New Roman" panose="02020603050405020304" pitchFamily="18" charset="0"/>
              </a:rPr>
              <a:t> - </a:t>
            </a:r>
            <a:r>
              <a:rPr lang="en-US" b="1" dirty="0" err="1">
                <a:solidFill>
                  <a:srgbClr val="FF0000"/>
                </a:solidFill>
                <a:latin typeface="Times New Roman" panose="02020603050405020304" pitchFamily="18" charset="0"/>
                <a:cs typeface="Times New Roman" panose="02020603050405020304" pitchFamily="18" charset="0"/>
              </a:rPr>
              <a:t>sau</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600200"/>
            <a:ext cx="8229600" cy="4525963"/>
          </a:xfrm>
        </p:spPr>
        <p:txBody>
          <a:bodyPr>
            <a:normAutofit fontScale="92500"/>
          </a:bodyPr>
          <a:lstStyle/>
          <a:p>
            <a:r>
              <a:rPr lang="en-US" dirty="0" err="1">
                <a:solidFill>
                  <a:srgbClr val="0070C0"/>
                </a:solidFill>
                <a:latin typeface="Times New Roman" panose="02020603050405020304" pitchFamily="18" charset="0"/>
                <a:cs typeface="Times New Roman" panose="02020603050405020304" pitchFamily="18" charset="0"/>
              </a:rPr>
              <a:t>Giúp</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trẻ</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xác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định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thứ</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tự</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thực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hiện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nhiệm</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vụ</a:t>
            </a:r>
            <a:endParaRPr lang="en-US" dirty="0">
              <a:solidFill>
                <a:srgbClr val="0070C0"/>
              </a:solidFill>
              <a:latin typeface="Times New Roman" panose="02020603050405020304" pitchFamily="18" charset="0"/>
              <a:cs typeface="Times New Roman" panose="02020603050405020304" pitchFamily="18" charset="0"/>
            </a:endParaRPr>
          </a:p>
          <a:p>
            <a:endParaRPr lang="en-US" sz="900" dirty="0">
              <a:solidFill>
                <a:srgbClr val="0070C0"/>
              </a:solidFill>
              <a:latin typeface="Times New Roman" panose="02020603050405020304" pitchFamily="18" charset="0"/>
              <a:cs typeface="Times New Roman" panose="02020603050405020304" pitchFamily="18" charset="0"/>
            </a:endParaRPr>
          </a:p>
          <a:p>
            <a:r>
              <a:rPr lang="en-US" dirty="0" err="1">
                <a:solidFill>
                  <a:srgbClr val="0070C0"/>
                </a:solidFill>
                <a:latin typeface="Times New Roman" panose="02020603050405020304" pitchFamily="18" charset="0"/>
                <a:cs typeface="Times New Roman" panose="02020603050405020304" pitchFamily="18" charset="0"/>
              </a:rPr>
              <a:t>Biết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bắt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đầu</a:t>
            </a:r>
            <a:r>
              <a:rPr lang="en-US" dirty="0">
                <a:solidFill>
                  <a:srgbClr val="0070C0"/>
                </a:solidFill>
                <a:latin typeface="Times New Roman" panose="02020603050405020304" pitchFamily="18" charset="0"/>
                <a:cs typeface="Times New Roman" panose="02020603050405020304" pitchFamily="18" charset="0"/>
              </a:rPr>
              <a:t> – </a:t>
            </a:r>
            <a:r>
              <a:rPr lang="en-US" dirty="0" err="1">
                <a:solidFill>
                  <a:srgbClr val="0070C0"/>
                </a:solidFill>
                <a:latin typeface="Times New Roman" panose="02020603050405020304" pitchFamily="18" charset="0"/>
                <a:cs typeface="Times New Roman" panose="02020603050405020304" pitchFamily="18" charset="0"/>
              </a:rPr>
              <a:t>kết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thúc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và</a:t>
            </a:r>
            <a:r>
              <a:rPr lang="en-US" dirty="0">
                <a:solidFill>
                  <a:srgbClr val="0070C0"/>
                </a:solidFill>
                <a:latin typeface="Times New Roman" panose="02020603050405020304" pitchFamily="18" charset="0"/>
                <a:cs typeface="Times New Roman" panose="02020603050405020304" pitchFamily="18" charset="0"/>
              </a:rPr>
              <a:t> di </a:t>
            </a:r>
            <a:r>
              <a:rPr lang="en-US" dirty="0" err="1">
                <a:solidFill>
                  <a:srgbClr val="0070C0"/>
                </a:solidFill>
                <a:latin typeface="Times New Roman" panose="02020603050405020304" pitchFamily="18" charset="0"/>
                <a:cs typeface="Times New Roman" panose="02020603050405020304" pitchFamily="18" charset="0"/>
              </a:rPr>
              <a:t>chuyển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hoạt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động</a:t>
            </a:r>
            <a:endParaRPr lang="en-US" dirty="0">
              <a:solidFill>
                <a:srgbClr val="0070C0"/>
              </a:solidFill>
              <a:latin typeface="Times New Roman" panose="02020603050405020304" pitchFamily="18" charset="0"/>
              <a:cs typeface="Times New Roman" panose="02020603050405020304" pitchFamily="18" charset="0"/>
            </a:endParaRPr>
          </a:p>
          <a:p>
            <a:endParaRPr lang="en-US" sz="900" dirty="0">
              <a:solidFill>
                <a:srgbClr val="0070C0"/>
              </a:solidFill>
              <a:latin typeface="Times New Roman" panose="02020603050405020304" pitchFamily="18" charset="0"/>
              <a:cs typeface="Times New Roman" panose="02020603050405020304" pitchFamily="18" charset="0"/>
            </a:endParaRPr>
          </a:p>
          <a:p>
            <a:r>
              <a:rPr lang="en-US" dirty="0" err="1">
                <a:solidFill>
                  <a:srgbClr val="0070C0"/>
                </a:solidFill>
                <a:latin typeface="Times New Roman" panose="02020603050405020304" pitchFamily="18" charset="0"/>
                <a:cs typeface="Times New Roman" panose="02020603050405020304" pitchFamily="18" charset="0"/>
              </a:rPr>
              <a:t>Là</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cơ</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sở</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để</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trẻ</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làm</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việc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với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quy</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trình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nhiều</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bước</a:t>
            </a:r>
            <a:endParaRPr lang="en-US" dirty="0">
              <a:solidFill>
                <a:srgbClr val="0070C0"/>
              </a:solidFill>
              <a:latin typeface="Times New Roman" panose="02020603050405020304" pitchFamily="18" charset="0"/>
              <a:cs typeface="Times New Roman" panose="02020603050405020304" pitchFamily="18" charset="0"/>
            </a:endParaRPr>
          </a:p>
          <a:p>
            <a:endParaRPr lang="en-US" sz="900" dirty="0">
              <a:solidFill>
                <a:srgbClr val="0070C0"/>
              </a:solidFill>
              <a:latin typeface="Times New Roman" panose="02020603050405020304" pitchFamily="18" charset="0"/>
              <a:cs typeface="Times New Roman" panose="02020603050405020304" pitchFamily="18" charset="0"/>
            </a:endParaRPr>
          </a:p>
          <a:p>
            <a:r>
              <a:rPr lang="en-US" dirty="0" err="1">
                <a:solidFill>
                  <a:srgbClr val="0070C0"/>
                </a:solidFill>
                <a:latin typeface="Times New Roman" panose="02020603050405020304" pitchFamily="18" charset="0"/>
                <a:cs typeface="Times New Roman" panose="02020603050405020304" pitchFamily="18" charset="0"/>
              </a:rPr>
              <a:t>Đối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với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trẻ</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động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cơ</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thấp</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hoạt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động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trước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nên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là</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hoạt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động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dễ</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thực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hiện</a:t>
            </a:r>
            <a:endParaRPr lang="en-US" dirty="0">
              <a:solidFill>
                <a:srgbClr val="0070C0"/>
              </a:solidFill>
              <a:latin typeface="Times New Roman" panose="02020603050405020304" pitchFamily="18" charset="0"/>
              <a:cs typeface="Times New Roman" panose="02020603050405020304" pitchFamily="18" charset="0"/>
            </a:endParaRPr>
          </a:p>
          <a:p>
            <a:endParaRPr lang="en-US" sz="900" dirty="0">
              <a:solidFill>
                <a:srgbClr val="0070C0"/>
              </a:solidFill>
              <a:latin typeface="Times New Roman" panose="02020603050405020304" pitchFamily="18" charset="0"/>
              <a:cs typeface="Times New Roman" panose="02020603050405020304" pitchFamily="18" charset="0"/>
            </a:endParaRPr>
          </a:p>
          <a:p>
            <a:r>
              <a:rPr lang="en-US" dirty="0" err="1">
                <a:solidFill>
                  <a:srgbClr val="0070C0"/>
                </a:solidFill>
                <a:latin typeface="Times New Roman" panose="02020603050405020304" pitchFamily="18" charset="0"/>
                <a:cs typeface="Times New Roman" panose="02020603050405020304" pitchFamily="18" charset="0"/>
              </a:rPr>
              <a:t>Với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trẻ</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mới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bắt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đầu</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hoạt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động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sau</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nên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là</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phần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thưởng</a:t>
            </a:r>
            <a:endParaRPr lang="en-US" dirty="0">
              <a:solidFill>
                <a:srgbClr val="0070C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58971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605" y="238422"/>
            <a:ext cx="8918147" cy="923330"/>
          </a:xfrm>
          <a:prstGeom prst="rect">
            <a:avLst/>
          </a:prstGeom>
          <a:noFill/>
        </p:spPr>
        <p:txBody>
          <a:bodyPr wrap="none" lIns="91440" tIns="45720" rIns="91440" bIns="45720">
            <a:spAutoFit/>
          </a:bodyPr>
          <a:lstStyle/>
          <a:p>
            <a:r>
              <a:rPr lang="en-US" sz="5400" b="1">
                <a:solidFill>
                  <a:srgbClr val="FF0000"/>
                </a:solidFill>
                <a:latin typeface="Times New Roman" panose="02020603050405020304" pitchFamily="18" charset="0"/>
                <a:cs typeface="Times New Roman" panose="02020603050405020304" pitchFamily="18" charset="0"/>
              </a:rPr>
              <a:t>NHỮNG CON SỐ BIẾT NÓI</a:t>
            </a:r>
          </a:p>
        </p:txBody>
      </p:sp>
      <p:sp>
        <p:nvSpPr>
          <p:cNvPr id="5" name="Rectangle 4"/>
          <p:cNvSpPr/>
          <p:nvPr/>
        </p:nvSpPr>
        <p:spPr>
          <a:xfrm>
            <a:off x="161605" y="1581448"/>
            <a:ext cx="2114681" cy="646331"/>
          </a:xfrm>
          <a:prstGeom prst="rect">
            <a:avLst/>
          </a:prstGeom>
          <a:noFill/>
        </p:spPr>
        <p:txBody>
          <a:bodyPr wrap="none" lIns="91440" tIns="45720" rIns="91440" bIns="45720">
            <a:spAutoFit/>
          </a:bodyPr>
          <a:lstStyle/>
          <a:p>
            <a:r>
              <a:rPr lang="en-US" sz="3600">
                <a:solidFill>
                  <a:srgbClr val="00B0F0"/>
                </a:solidFill>
                <a:latin typeface="Times New Roman" panose="02020603050405020304" pitchFamily="18" charset="0"/>
                <a:cs typeface="Times New Roman" panose="02020603050405020304" pitchFamily="18" charset="0"/>
              </a:rPr>
              <a:t>Tỉ lệ tự kỷ</a:t>
            </a:r>
          </a:p>
        </p:txBody>
      </p:sp>
      <p:sp>
        <p:nvSpPr>
          <p:cNvPr id="6" name="Rectangle 5"/>
          <p:cNvSpPr/>
          <p:nvPr/>
        </p:nvSpPr>
        <p:spPr>
          <a:xfrm>
            <a:off x="90165" y="2223736"/>
            <a:ext cx="3310522" cy="1323439"/>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2020, CDC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mắc</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tự</a:t>
            </a:r>
            <a:r>
              <a:rPr lang="en-US" sz="2000">
                <a:latin typeface="Times New Roman" panose="02020603050405020304" pitchFamily="18" charset="0"/>
                <a:cs typeface="Times New Roman" panose="02020603050405020304" pitchFamily="18" charset="0"/>
              </a:rPr>
              <a:t> kỷ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1/54, </a:t>
            </a:r>
          </a:p>
          <a:p>
            <a:r>
              <a:rPr lang="fr-FR" sz="2000" dirty="0" err="1">
                <a:latin typeface="Times New Roman" panose="02020603050405020304" pitchFamily="18" charset="0"/>
                <a:cs typeface="Times New Roman" panose="02020603050405020304" pitchFamily="18" charset="0"/>
              </a:rPr>
              <a:t>trong</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đó</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tỉ</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lệ</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trẻ</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trai</a:t>
            </a:r>
            <a:r>
              <a:rPr lang="fr-FR" sz="2000" dirty="0">
                <a:latin typeface="Times New Roman" panose="02020603050405020304" pitchFamily="18" charset="0"/>
                <a:cs typeface="Times New Roman" panose="02020603050405020304" pitchFamily="18" charset="0"/>
              </a:rPr>
              <a:t> là 1/37</a:t>
            </a:r>
          </a:p>
          <a:p>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và</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trẻ</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gái</a:t>
            </a:r>
            <a:r>
              <a:rPr lang="fr-FR" sz="2000" dirty="0">
                <a:latin typeface="Times New Roman" panose="02020603050405020304" pitchFamily="18" charset="0"/>
                <a:cs typeface="Times New Roman" panose="02020603050405020304" pitchFamily="18" charset="0"/>
              </a:rPr>
              <a:t> là 1/151</a:t>
            </a:r>
          </a:p>
        </p:txBody>
      </p:sp>
      <p:sp>
        <p:nvSpPr>
          <p:cNvPr id="7" name="Rectangle 6"/>
          <p:cNvSpPr/>
          <p:nvPr/>
        </p:nvSpPr>
        <p:spPr>
          <a:xfrm>
            <a:off x="6236858" y="3297177"/>
            <a:ext cx="2448106" cy="646331"/>
          </a:xfrm>
          <a:prstGeom prst="rect">
            <a:avLst/>
          </a:prstGeom>
          <a:noFill/>
        </p:spPr>
        <p:txBody>
          <a:bodyPr wrap="none" lIns="91440" tIns="45720" rIns="91440" bIns="45720">
            <a:spAutoFit/>
          </a:bodyPr>
          <a:lstStyle/>
          <a:p>
            <a:r>
              <a:rPr lang="en-US" sz="3600">
                <a:solidFill>
                  <a:srgbClr val="C00000"/>
                </a:solidFill>
                <a:latin typeface="Times New Roman" pitchFamily="18" charset="0"/>
                <a:cs typeface="Times New Roman" pitchFamily="18" charset="0"/>
              </a:rPr>
              <a:t>Tự kỷ và IQ</a:t>
            </a:r>
          </a:p>
        </p:txBody>
      </p:sp>
      <p:sp>
        <p:nvSpPr>
          <p:cNvPr id="8" name="Rectangle 7"/>
          <p:cNvSpPr/>
          <p:nvPr/>
        </p:nvSpPr>
        <p:spPr>
          <a:xfrm>
            <a:off x="5705934" y="3984171"/>
            <a:ext cx="3366626" cy="1631216"/>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r"/>
            <a:r>
              <a:rPr lang="en-US" sz="2000" dirty="0">
                <a:latin typeface="Times New Roman" panose="02020603050405020304" pitchFamily="18" charset="0"/>
                <a:cs typeface="Times New Roman" panose="02020603050405020304" pitchFamily="18" charset="0"/>
              </a:rPr>
              <a:t>31%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tự</a:t>
            </a:r>
            <a:r>
              <a:rPr lang="en-US" sz="2000">
                <a:latin typeface="Times New Roman" panose="02020603050405020304" pitchFamily="18" charset="0"/>
                <a:cs typeface="Times New Roman" panose="02020603050405020304" pitchFamily="18" charset="0"/>
              </a:rPr>
              <a:t> kỷ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IQ&lt;70</a:t>
            </a:r>
          </a:p>
          <a:p>
            <a:pPr algn="r"/>
            <a:r>
              <a:rPr lang="en-US" sz="2000" dirty="0">
                <a:latin typeface="Times New Roman" panose="02020603050405020304" pitchFamily="18" charset="0"/>
                <a:cs typeface="Times New Roman" panose="02020603050405020304" pitchFamily="18" charset="0"/>
              </a:rPr>
              <a:t>25%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tự</a:t>
            </a:r>
            <a:r>
              <a:rPr lang="en-US" sz="2000">
                <a:latin typeface="Times New Roman" panose="02020603050405020304" pitchFamily="18" charset="0"/>
                <a:cs typeface="Times New Roman" panose="02020603050405020304" pitchFamily="18" charset="0"/>
              </a:rPr>
              <a:t> kỷ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IQ </a:t>
            </a:r>
            <a:r>
              <a:rPr lang="en-US" sz="2000" dirty="0" err="1">
                <a:latin typeface="Times New Roman" panose="02020603050405020304" pitchFamily="18" charset="0"/>
                <a:cs typeface="Times New Roman" panose="02020603050405020304" pitchFamily="18" charset="0"/>
              </a:rPr>
              <a:t>nằm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p>
          <a:p>
            <a:pPr algn="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hạn</a:t>
            </a:r>
            <a:r>
              <a:rPr lang="en-US" sz="2000" dirty="0">
                <a:latin typeface="Times New Roman" panose="02020603050405020304" pitchFamily="18" charset="0"/>
                <a:cs typeface="Times New Roman" panose="02020603050405020304" pitchFamily="18" charset="0"/>
              </a:rPr>
              <a:t> (IQ 71,8585)</a:t>
            </a:r>
          </a:p>
          <a:p>
            <a:pPr algn="r"/>
            <a:r>
              <a:rPr lang="en-US" sz="2000" dirty="0">
                <a:latin typeface="Times New Roman" panose="02020603050405020304" pitchFamily="18" charset="0"/>
                <a:cs typeface="Times New Roman" panose="02020603050405020304" pitchFamily="18" charset="0"/>
              </a:rPr>
              <a:t>44%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tự</a:t>
            </a:r>
            <a:r>
              <a:rPr lang="en-US" sz="2000">
                <a:latin typeface="Times New Roman" panose="02020603050405020304" pitchFamily="18" charset="0"/>
                <a:cs typeface="Times New Roman" panose="02020603050405020304" pitchFamily="18" charset="0"/>
              </a:rPr>
              <a:t> kỷ có </a:t>
            </a:r>
            <a:r>
              <a:rPr lang="en-US" sz="2000" dirty="0">
                <a:latin typeface="Times New Roman" panose="02020603050405020304" pitchFamily="18" charset="0"/>
                <a:cs typeface="Times New Roman" panose="02020603050405020304" pitchFamily="18" charset="0"/>
              </a:rPr>
              <a:t>IQ </a:t>
            </a:r>
            <a:r>
              <a:rPr lang="en-US" sz="2000" dirty="0" err="1">
                <a:latin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endParaRPr lang="en-US" sz="2000" dirty="0">
              <a:latin typeface="Times New Roman" panose="02020603050405020304" pitchFamily="18" charset="0"/>
              <a:cs typeface="Times New Roman" panose="02020603050405020304" pitchFamily="18" charset="0"/>
            </a:endParaRPr>
          </a:p>
          <a:p>
            <a:pPr algn="r"/>
            <a:r>
              <a:rPr lang="en-US" sz="2000" dirty="0">
                <a:latin typeface="Times New Roman" panose="02020603050405020304" pitchFamily="18" charset="0"/>
                <a:cs typeface="Times New Roman" panose="02020603050405020304" pitchFamily="18" charset="0"/>
              </a:rPr>
              <a:t> (IQ&gt;85)</a:t>
            </a:r>
          </a:p>
        </p:txBody>
      </p:sp>
      <p:sp>
        <p:nvSpPr>
          <p:cNvPr id="9" name="Rectangle 8"/>
          <p:cNvSpPr/>
          <p:nvPr/>
        </p:nvSpPr>
        <p:spPr>
          <a:xfrm>
            <a:off x="90795" y="4753913"/>
            <a:ext cx="3717684" cy="646331"/>
          </a:xfrm>
          <a:prstGeom prst="rect">
            <a:avLst/>
          </a:prstGeom>
          <a:noFill/>
        </p:spPr>
        <p:txBody>
          <a:bodyPr wrap="none" lIns="91440" tIns="45720" rIns="91440" bIns="45720">
            <a:spAutoFit/>
          </a:bodyPr>
          <a:lstStyle/>
          <a:p>
            <a:r>
              <a:rPr lang="en-US" sz="3600">
                <a:solidFill>
                  <a:srgbClr val="00B050"/>
                </a:solidFill>
                <a:latin typeface="Times New Roman" pitchFamily="18" charset="0"/>
                <a:cs typeface="Times New Roman" pitchFamily="18" charset="0"/>
              </a:rPr>
              <a:t>Tự kỷ và Di truyền</a:t>
            </a:r>
          </a:p>
        </p:txBody>
      </p:sp>
      <p:sp>
        <p:nvSpPr>
          <p:cNvPr id="10" name="Rectangle 9"/>
          <p:cNvSpPr/>
          <p:nvPr/>
        </p:nvSpPr>
        <p:spPr>
          <a:xfrm>
            <a:off x="90795" y="5435308"/>
            <a:ext cx="3881191" cy="1323439"/>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r>
              <a:rPr lang="en-US" sz="2000" dirty="0">
                <a:latin typeface="Times New Roman" panose="02020603050405020304" pitchFamily="18" charset="0"/>
                <a:cs typeface="Times New Roman" panose="02020603050405020304" pitchFamily="18" charset="0"/>
              </a:rPr>
              <a:t>Di </a:t>
            </a:r>
            <a:r>
              <a:rPr lang="en-US" sz="2000" dirty="0" err="1">
                <a:latin typeface="Times New Roman" panose="02020603050405020304" pitchFamily="18" charset="0"/>
                <a:cs typeface="Times New Roman" panose="02020603050405020304" pitchFamily="18" charset="0"/>
              </a:rPr>
              <a:t>truyền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tự</a:t>
            </a:r>
            <a:r>
              <a:rPr lang="en-US" sz="2000">
                <a:latin typeface="Times New Roman" panose="02020603050405020304" pitchFamily="18" charset="0"/>
                <a:cs typeface="Times New Roman" panose="02020603050405020304" pitchFamily="18" charset="0"/>
              </a:rPr>
              <a:t> kỷ.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p>
          <a:p>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tự</a:t>
            </a:r>
            <a:r>
              <a:rPr lang="en-US" sz="2000">
                <a:latin typeface="Times New Roman" panose="02020603050405020304" pitchFamily="18" charset="0"/>
                <a:cs typeface="Times New Roman" panose="02020603050405020304" pitchFamily="18" charset="0"/>
              </a:rPr>
              <a:t> kỷ thì </a:t>
            </a: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2 </a:t>
            </a:r>
          </a:p>
          <a:p>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chứng</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tự</a:t>
            </a:r>
            <a:r>
              <a:rPr lang="en-US" sz="2000">
                <a:latin typeface="Times New Roman" panose="02020603050405020304" pitchFamily="18" charset="0"/>
                <a:cs typeface="Times New Roman" panose="02020603050405020304" pitchFamily="18" charset="0"/>
              </a:rPr>
              <a:t> kỷ là </a:t>
            </a:r>
            <a:r>
              <a:rPr lang="en-US" sz="2000" dirty="0">
                <a:latin typeface="Times New Roman" panose="02020603050405020304" pitchFamily="18" charset="0"/>
                <a:cs typeface="Times New Roman" panose="02020603050405020304" pitchFamily="18" charset="0"/>
              </a:rPr>
              <a:t>18%</a:t>
            </a:r>
          </a:p>
        </p:txBody>
      </p:sp>
      <p:cxnSp>
        <p:nvCxnSpPr>
          <p:cNvPr id="12" name="Straight Connector 11"/>
          <p:cNvCxnSpPr/>
          <p:nvPr/>
        </p:nvCxnSpPr>
        <p:spPr>
          <a:xfrm>
            <a:off x="784484" y="1151929"/>
            <a:ext cx="7672387" cy="0"/>
          </a:xfrm>
          <a:prstGeom prst="line">
            <a:avLst/>
          </a:prstGeom>
          <a:ln w="412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20" idx="0"/>
          </p:cNvCxnSpPr>
          <p:nvPr/>
        </p:nvCxnSpPr>
        <p:spPr>
          <a:xfrm>
            <a:off x="4900615" y="1976673"/>
            <a:ext cx="12822" cy="1805772"/>
          </a:xfrm>
          <a:prstGeom prst="line">
            <a:avLst/>
          </a:prstGeom>
          <a:ln w="127000" cmpd="tri">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397911" y="1369578"/>
            <a:ext cx="1005403" cy="646331"/>
          </a:xfrm>
          <a:prstGeom prst="rect">
            <a:avLst/>
          </a:prstGeom>
          <a:noFill/>
        </p:spPr>
        <p:txBody>
          <a:bodyPr wrap="none" lIns="91440" tIns="45720" rIns="91440" bIns="45720">
            <a:spAutoFit/>
          </a:bodyPr>
          <a:lstStyle/>
          <a:p>
            <a:r>
              <a:rPr lang="en-US" sz="3600" b="1">
                <a:solidFill>
                  <a:srgbClr val="FF00FF"/>
                </a:solidFill>
                <a:latin typeface="Times New Roman" panose="02020603050405020304" pitchFamily="18" charset="0"/>
                <a:cs typeface="Times New Roman" panose="02020603050405020304" pitchFamily="18" charset="0"/>
              </a:rPr>
              <a:t>1/54</a:t>
            </a:r>
          </a:p>
        </p:txBody>
      </p:sp>
      <p:cxnSp>
        <p:nvCxnSpPr>
          <p:cNvPr id="17" name="Straight Connector 16"/>
          <p:cNvCxnSpPr>
            <a:stCxn id="20" idx="2"/>
          </p:cNvCxnSpPr>
          <p:nvPr/>
        </p:nvCxnSpPr>
        <p:spPr>
          <a:xfrm flipH="1">
            <a:off x="4900613" y="4428776"/>
            <a:ext cx="12824" cy="1832343"/>
          </a:xfrm>
          <a:prstGeom prst="line">
            <a:avLst/>
          </a:prstGeom>
          <a:ln w="127000" cmpd="tri">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397911" y="3782445"/>
            <a:ext cx="1031051" cy="646331"/>
          </a:xfrm>
          <a:prstGeom prst="rect">
            <a:avLst/>
          </a:prstGeom>
          <a:noFill/>
        </p:spPr>
        <p:txBody>
          <a:bodyPr wrap="none" lIns="91440" tIns="45720" rIns="91440" bIns="45720">
            <a:spAutoFit/>
          </a:bodyPr>
          <a:lstStyle/>
          <a:p>
            <a:r>
              <a:rPr lang="en-US" sz="3600">
                <a:solidFill>
                  <a:srgbClr val="FF00FF"/>
                </a:solidFill>
                <a:latin typeface="Times New Roman" panose="02020603050405020304" pitchFamily="18" charset="0"/>
                <a:cs typeface="Times New Roman" panose="02020603050405020304" pitchFamily="18" charset="0"/>
              </a:rPr>
              <a:t>31%</a:t>
            </a:r>
          </a:p>
        </p:txBody>
      </p:sp>
      <p:sp>
        <p:nvSpPr>
          <p:cNvPr id="21" name="Rectangle 20"/>
          <p:cNvSpPr/>
          <p:nvPr/>
        </p:nvSpPr>
        <p:spPr>
          <a:xfrm>
            <a:off x="4397911" y="6195312"/>
            <a:ext cx="1107996" cy="646331"/>
          </a:xfrm>
          <a:prstGeom prst="rect">
            <a:avLst/>
          </a:prstGeom>
          <a:noFill/>
        </p:spPr>
        <p:txBody>
          <a:bodyPr wrap="none" lIns="91440" tIns="45720" rIns="91440" bIns="45720">
            <a:spAutoFit/>
          </a:bodyPr>
          <a:lstStyle/>
          <a:p>
            <a:r>
              <a:rPr lang="en-US" sz="3600" b="1">
                <a:solidFill>
                  <a:srgbClr val="FF00FF"/>
                </a:solidFill>
                <a:latin typeface="Times New Roman" panose="02020603050405020304" pitchFamily="18" charset="0"/>
                <a:cs typeface="Times New Roman" panose="02020603050405020304" pitchFamily="18" charset="0"/>
              </a:rPr>
              <a:t>18%</a:t>
            </a:r>
          </a:p>
        </p:txBody>
      </p:sp>
      <p:pic>
        <p:nvPicPr>
          <p:cNvPr id="24" name="Picture 23"/>
          <p:cNvPicPr>
            <a:picLocks noChangeAspect="1"/>
          </p:cNvPicPr>
          <p:nvPr/>
        </p:nvPicPr>
        <p:blipFill>
          <a:blip r:embed="rId2" cstate="print">
            <a:clrChange>
              <a:clrFrom>
                <a:srgbClr val="FCFCFC"/>
              </a:clrFrom>
              <a:clrTo>
                <a:srgbClr val="FCFCFC">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689649" y="1888979"/>
            <a:ext cx="1399195" cy="1359652"/>
          </a:xfrm>
          <a:prstGeom prst="rect">
            <a:avLst/>
          </a:prstGeom>
        </p:spPr>
      </p:pic>
      <p:pic>
        <p:nvPicPr>
          <p:cNvPr id="25" name="Picture 24"/>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701530" y="5752239"/>
            <a:ext cx="1019174" cy="1017760"/>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484" y="3606757"/>
            <a:ext cx="1147156" cy="1147156"/>
          </a:xfrm>
          <a:prstGeom prst="rect">
            <a:avLst/>
          </a:prstGeom>
        </p:spPr>
      </p:pic>
      <p:sp>
        <p:nvSpPr>
          <p:cNvPr id="27" name="Rectangle 26"/>
          <p:cNvSpPr/>
          <p:nvPr/>
        </p:nvSpPr>
        <p:spPr>
          <a:xfrm>
            <a:off x="0" y="0"/>
            <a:ext cx="9079752" cy="6841643"/>
          </a:xfrm>
          <a:prstGeom prst="rect">
            <a:avLst/>
          </a:prstGeom>
          <a:noFill/>
          <a:ln w="76200" cmpd="thinThick">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329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solidFill>
                  <a:srgbClr val="7030A0"/>
                </a:solidFill>
                <a:latin typeface="Times New Roman" panose="02020603050405020304" pitchFamily="18" charset="0"/>
                <a:cs typeface="Times New Roman" panose="02020603050405020304" pitchFamily="18" charset="0"/>
              </a:rPr>
              <a:t>Cấu</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trúc</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hóa</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hoạt</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động</a:t>
            </a:r>
            <a:br>
              <a:rPr lang="en-US" dirty="0"/>
            </a:br>
            <a:endParaRPr lang="en-US" dirty="0"/>
          </a:p>
        </p:txBody>
      </p:sp>
      <p:pic>
        <p:nvPicPr>
          <p:cNvPr id="4" name="Picture 3" descr="assembly_picture_sequence">
            <a:extLst>
              <a:ext uri="{FF2B5EF4-FFF2-40B4-BE49-F238E27FC236}">
                <a16:creationId xmlns:a16="http://schemas.microsoft.com/office/drawing/2014/main" id="{8FAC693E-EA57-4118-B6D2-73961D58F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75419"/>
            <a:ext cx="5410200" cy="381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2400" y="5286422"/>
            <a:ext cx="75438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Xây</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dựng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các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bước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hoạt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động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trong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nhiệm</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vụ</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lắp</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ghép</a:t>
            </a:r>
            <a:endParaRPr lang="en-US" altLang="en-US" sz="24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3331010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38200"/>
            <a:ext cx="5562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3505200" y="990600"/>
            <a:ext cx="2895600" cy="381000"/>
          </a:xfrm>
          <a:prstGeom prst="round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vi-VN" sz="4000" b="1" dirty="0">
                <a:solidFill>
                  <a:srgbClr val="FF0000"/>
                </a:solidFill>
                <a:latin typeface="Times New Roman" panose="02020603050405020304" pitchFamily="18" charset="0"/>
                <a:cs typeface="Times New Roman" panose="02020603050405020304" pitchFamily="18" charset="0"/>
              </a:rPr>
              <a:t>Rửa tay</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276600" y="1752600"/>
            <a:ext cx="2133600" cy="381000"/>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vi-VN" b="1" dirty="0">
                <a:solidFill>
                  <a:prstClr val="black"/>
                </a:solidFill>
              </a:rPr>
              <a:t>Mở vòi nước</a:t>
            </a:r>
            <a:endParaRPr lang="en-US" b="1" dirty="0">
              <a:solidFill>
                <a:prstClr val="black"/>
              </a:solidFill>
            </a:endParaRPr>
          </a:p>
        </p:txBody>
      </p:sp>
      <p:sp>
        <p:nvSpPr>
          <p:cNvPr id="4" name="Rectangle 3"/>
          <p:cNvSpPr/>
          <p:nvPr/>
        </p:nvSpPr>
        <p:spPr>
          <a:xfrm>
            <a:off x="3276600" y="2438400"/>
            <a:ext cx="2133600" cy="4572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vi-VN" b="1" dirty="0">
                <a:solidFill>
                  <a:prstClr val="black"/>
                </a:solidFill>
              </a:rPr>
              <a:t>Làm ướt tay</a:t>
            </a:r>
            <a:endParaRPr lang="en-US" b="1" dirty="0">
              <a:solidFill>
                <a:prstClr val="black"/>
              </a:solidFill>
            </a:endParaRPr>
          </a:p>
        </p:txBody>
      </p:sp>
      <p:sp>
        <p:nvSpPr>
          <p:cNvPr id="5" name="Rectangle 4"/>
          <p:cNvSpPr/>
          <p:nvPr/>
        </p:nvSpPr>
        <p:spPr>
          <a:xfrm>
            <a:off x="3276600" y="3200400"/>
            <a:ext cx="3581400" cy="4572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vi-VN" dirty="0">
                <a:solidFill>
                  <a:prstClr val="black"/>
                </a:solidFill>
              </a:rPr>
              <a:t>    </a:t>
            </a:r>
            <a:r>
              <a:rPr lang="vi-VN" b="1" dirty="0">
                <a:solidFill>
                  <a:prstClr val="black"/>
                </a:solidFill>
              </a:rPr>
              <a:t>Bôi xà phòng</a:t>
            </a:r>
            <a:endParaRPr lang="en-US" b="1" dirty="0">
              <a:solidFill>
                <a:prstClr val="black"/>
              </a:solidFill>
            </a:endParaRPr>
          </a:p>
        </p:txBody>
      </p:sp>
      <p:sp>
        <p:nvSpPr>
          <p:cNvPr id="6" name="Rectangle 5"/>
          <p:cNvSpPr/>
          <p:nvPr/>
        </p:nvSpPr>
        <p:spPr>
          <a:xfrm>
            <a:off x="3352800" y="3962400"/>
            <a:ext cx="2209800" cy="381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vi-VN" b="1" dirty="0">
                <a:solidFill>
                  <a:prstClr val="black"/>
                </a:solidFill>
              </a:rPr>
              <a:t>   Xả nước</a:t>
            </a:r>
            <a:endParaRPr lang="en-US" b="1" dirty="0">
              <a:solidFill>
                <a:prstClr val="black"/>
              </a:solidFill>
            </a:endParaRPr>
          </a:p>
        </p:txBody>
      </p:sp>
      <p:sp>
        <p:nvSpPr>
          <p:cNvPr id="7" name="Rectangle 6"/>
          <p:cNvSpPr/>
          <p:nvPr/>
        </p:nvSpPr>
        <p:spPr>
          <a:xfrm>
            <a:off x="3352800" y="4648200"/>
            <a:ext cx="2362200" cy="4572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vi-VN" b="1" dirty="0">
                <a:solidFill>
                  <a:prstClr val="black"/>
                </a:solidFill>
              </a:rPr>
              <a:t>Đóng vòi nước</a:t>
            </a:r>
            <a:endParaRPr lang="en-US" b="1" dirty="0">
              <a:solidFill>
                <a:prstClr val="black"/>
              </a:solidFill>
            </a:endParaRPr>
          </a:p>
        </p:txBody>
      </p:sp>
      <p:sp>
        <p:nvSpPr>
          <p:cNvPr id="8" name="Rectangle 7"/>
          <p:cNvSpPr/>
          <p:nvPr/>
        </p:nvSpPr>
        <p:spPr>
          <a:xfrm>
            <a:off x="3276600" y="5562600"/>
            <a:ext cx="2971800" cy="381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vi-VN" b="1" dirty="0">
                <a:solidFill>
                  <a:prstClr val="black"/>
                </a:solidFill>
              </a:rPr>
              <a:t>     Sấy khô</a:t>
            </a:r>
            <a:endParaRPr lang="en-US" b="1" dirty="0">
              <a:solidFill>
                <a:prstClr val="black"/>
              </a:solidFill>
            </a:endParaRPr>
          </a:p>
        </p:txBody>
      </p:sp>
    </p:spTree>
    <p:extLst>
      <p:ext uri="{BB962C8B-B14F-4D97-AF65-F5344CB8AC3E}">
        <p14:creationId xmlns:p14="http://schemas.microsoft.com/office/powerpoint/2010/main" val="3143423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solidFill>
                  <a:srgbClr val="7030A0"/>
                </a:solidFill>
                <a:latin typeface="Times New Roman" panose="02020603050405020304" pitchFamily="18" charset="0"/>
                <a:cs typeface="Times New Roman" panose="02020603050405020304" pitchFamily="18" charset="0"/>
              </a:rPr>
              <a:t>Hình</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ảnh</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hóa</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và</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cấu</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trúc</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thông</a:t>
            </a:r>
            <a:r>
              <a:rPr lang="en-US" b="1" dirty="0">
                <a:solidFill>
                  <a:srgbClr val="7030A0"/>
                </a:solidFill>
                <a:latin typeface="Times New Roman" panose="02020603050405020304" pitchFamily="18" charset="0"/>
                <a:cs typeface="Times New Roman" panose="02020603050405020304" pitchFamily="18" charset="0"/>
              </a:rPr>
              <a:t> tin</a:t>
            </a:r>
            <a:br>
              <a:rPr lang="en-US" dirty="0"/>
            </a:br>
            <a:endParaRPr lang="en-US" dirty="0"/>
          </a:p>
        </p:txBody>
      </p:sp>
      <p:pic>
        <p:nvPicPr>
          <p:cNvPr id="4" name="Content Placeholder 3">
            <a:extLst>
              <a:ext uri="{FF2B5EF4-FFF2-40B4-BE49-F238E27FC236}">
                <a16:creationId xmlns:a16="http://schemas.microsoft.com/office/drawing/2014/main" id="{38CE801D-989D-4625-B9D5-A6027F08BA69}"/>
              </a:ext>
            </a:extLst>
          </p:cNvPr>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1752600" y="1143000"/>
            <a:ext cx="55626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3400" y="5562600"/>
            <a:ext cx="7239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ảnh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hóa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thông</a:t>
            </a:r>
            <a:r>
              <a:rPr lang="en-US" sz="2400" b="1" dirty="0">
                <a:solidFill>
                  <a:srgbClr val="FF0000"/>
                </a:solidFill>
                <a:latin typeface="Times New Roman" panose="02020603050405020304" pitchFamily="18" charset="0"/>
                <a:cs typeface="Times New Roman" panose="02020603050405020304" pitchFamily="18" charset="0"/>
              </a:rPr>
              <a:t> tin </a:t>
            </a:r>
            <a:r>
              <a:rPr lang="en-US" sz="2400" b="1" dirty="0" err="1">
                <a:solidFill>
                  <a:srgbClr val="FF0000"/>
                </a:solidFill>
                <a:latin typeface="Times New Roman" panose="02020603050405020304" pitchFamily="18" charset="0"/>
                <a:cs typeface="Times New Roman" panose="02020603050405020304" pitchFamily="18" charset="0"/>
              </a:rPr>
              <a:t>đếm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313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solidFill>
                  <a:srgbClr val="FF0000"/>
                </a:solidFill>
                <a:latin typeface="Times New Roman" panose="02020603050405020304" pitchFamily="18" charset="0"/>
                <a:cs typeface="Times New Roman" panose="02020603050405020304" pitchFamily="18" charset="0"/>
              </a:rPr>
            </a:br>
            <a:br>
              <a:rPr lang="en-US" b="1" dirty="0">
                <a:solidFill>
                  <a:srgbClr val="FF0000"/>
                </a:solidFill>
                <a:latin typeface="Times New Roman" panose="02020603050405020304" pitchFamily="18" charset="0"/>
                <a:cs typeface="Times New Roman" panose="02020603050405020304" pitchFamily="18" charset="0"/>
              </a:rPr>
            </a:br>
            <a:br>
              <a:rPr lang="en-US" b="1" dirty="0">
                <a:solidFill>
                  <a:srgbClr val="FF0000"/>
                </a:solidFill>
                <a:latin typeface="Times New Roman" panose="02020603050405020304" pitchFamily="18" charset="0"/>
                <a:cs typeface="Times New Roman" panose="02020603050405020304" pitchFamily="18" charset="0"/>
              </a:rPr>
            </a:br>
            <a:br>
              <a:rPr lang="en-US" b="1" dirty="0">
                <a:solidFill>
                  <a:srgbClr val="FF000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2. </a:t>
            </a:r>
            <a:r>
              <a:rPr lang="en-US" b="1" dirty="0" err="1">
                <a:solidFill>
                  <a:srgbClr val="FF0000"/>
                </a:solidFill>
                <a:latin typeface="Times New Roman" panose="02020603050405020304" pitchFamily="18" charset="0"/>
                <a:cs typeface="Times New Roman" panose="02020603050405020304" pitchFamily="18" charset="0"/>
              </a:rPr>
              <a:t>Cảm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giác</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2514600"/>
            <a:ext cx="8229600" cy="4525963"/>
          </a:xfrm>
        </p:spPr>
        <p:txBody>
          <a:bodyPr>
            <a:normAutofit/>
          </a:bodyPr>
          <a:lstStyle/>
          <a:p>
            <a:pPr marL="0" indent="0">
              <a:lnSpc>
                <a:spcPct val="150000"/>
              </a:lnSpc>
              <a:buNone/>
            </a:pP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Tìm</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ra</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sở</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thích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khó</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khăn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về</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cảm</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giác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của</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mỗi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trẻ</a:t>
            </a:r>
            <a:r>
              <a:rPr lang="en-US" dirty="0">
                <a:solidFill>
                  <a:srgbClr val="0070C0"/>
                </a:solidFill>
                <a:latin typeface="Times New Roman" panose="02020603050405020304" pitchFamily="18" charset="0"/>
                <a:cs typeface="Times New Roman" panose="02020603050405020304" pitchFamily="18" charset="0"/>
              </a:rPr>
              <a:t> ( </a:t>
            </a:r>
            <a:r>
              <a:rPr lang="en-US" dirty="0" err="1">
                <a:solidFill>
                  <a:srgbClr val="0070C0"/>
                </a:solidFill>
                <a:latin typeface="Times New Roman" panose="02020603050405020304" pitchFamily="18" charset="0"/>
                <a:cs typeface="Times New Roman" panose="02020603050405020304" pitchFamily="18" charset="0"/>
              </a:rPr>
              <a:t>tìm</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kiếm</a:t>
            </a:r>
            <a:r>
              <a:rPr lang="en-US" dirty="0">
                <a:solidFill>
                  <a:srgbClr val="0070C0"/>
                </a:solidFill>
                <a:latin typeface="Times New Roman" panose="02020603050405020304" pitchFamily="18" charset="0"/>
                <a:cs typeface="Times New Roman" panose="02020603050405020304" pitchFamily="18" charset="0"/>
              </a:rPr>
              <a:t> hay </a:t>
            </a:r>
            <a:r>
              <a:rPr lang="en-US" dirty="0" err="1">
                <a:solidFill>
                  <a:srgbClr val="0070C0"/>
                </a:solidFill>
                <a:latin typeface="Times New Roman" panose="02020603050405020304" pitchFamily="18" charset="0"/>
                <a:cs typeface="Times New Roman" panose="02020603050405020304" pitchFamily="18" charset="0"/>
              </a:rPr>
              <a:t>trốn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tránh</a:t>
            </a:r>
            <a:r>
              <a:rPr lang="en-US" dirty="0">
                <a:solidFill>
                  <a:srgbClr val="0070C0"/>
                </a:solidFill>
                <a:latin typeface="Times New Roman" panose="02020603050405020304" pitchFamily="18" charset="0"/>
                <a:cs typeface="Times New Roman" panose="02020603050405020304" pitchFamily="18" charset="0"/>
              </a:rPr>
              <a:t>)</a:t>
            </a:r>
          </a:p>
          <a:p>
            <a:pPr marL="0" indent="0">
              <a:lnSpc>
                <a:spcPct val="150000"/>
              </a:lnSpc>
              <a:buNone/>
            </a:pP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Tạo</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ra</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những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bài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tập</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hoặc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kích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thích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cảm</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giác</a:t>
            </a:r>
            <a:r>
              <a:rPr lang="en-US" dirty="0">
                <a:solidFill>
                  <a:srgbClr val="0070C0"/>
                </a:solidFill>
                <a:latin typeface="Times New Roman" panose="02020603050405020304" pitchFamily="18" charset="0"/>
                <a:cs typeface="Times New Roman" panose="02020603050405020304" pitchFamily="18" charset="0"/>
              </a:rPr>
              <a:t> </a:t>
            </a:r>
          </a:p>
          <a:p>
            <a:pPr marL="0" indent="0">
              <a:lnSpc>
                <a:spcPct val="150000"/>
              </a:lnSpc>
              <a:buNone/>
            </a:pP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Sử</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dụng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phương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pháp</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dạy</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học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đa</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giác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quan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để</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tận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dụng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giác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quan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còn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lại</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5191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636"/>
            <a:ext cx="8229600" cy="1143000"/>
          </a:xfrm>
        </p:spPr>
        <p:txBody>
          <a:bodyPr/>
          <a:lstStyle/>
          <a:p>
            <a:r>
              <a:rPr lang="en-US" b="1" dirty="0">
                <a:solidFill>
                  <a:srgbClr val="FF0000"/>
                </a:solidFill>
                <a:latin typeface="Times New Roman" panose="02020603050405020304" pitchFamily="18" charset="0"/>
                <a:cs typeface="Times New Roman" panose="02020603050405020304" pitchFamily="18" charset="0"/>
              </a:rPr>
              <a:t>3. HÀNH VI</a:t>
            </a:r>
          </a:p>
        </p:txBody>
      </p:sp>
      <p:sp>
        <p:nvSpPr>
          <p:cNvPr id="3" name="Rectangle 2"/>
          <p:cNvSpPr/>
          <p:nvPr/>
        </p:nvSpPr>
        <p:spPr>
          <a:xfrm>
            <a:off x="5029200" y="1219200"/>
            <a:ext cx="37338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Times New Roman" panose="02020603050405020304" pitchFamily="18" charset="0"/>
                <a:cs typeface="Times New Roman" panose="02020603050405020304" pitchFamily="18" charset="0"/>
              </a:rPr>
              <a:t>Hành</a:t>
            </a:r>
            <a:r>
              <a:rPr lang="en-US" sz="2000" b="1" dirty="0">
                <a:solidFill>
                  <a:srgbClr val="002060"/>
                </a:solidFill>
                <a:latin typeface="Times New Roman" panose="02020603050405020304" pitchFamily="18" charset="0"/>
                <a:cs typeface="Times New Roman" panose="02020603050405020304" pitchFamily="18" charset="0"/>
              </a:rPr>
              <a:t> vi </a:t>
            </a:r>
            <a:r>
              <a:rPr lang="en-US" sz="2000" b="1" dirty="0" err="1">
                <a:solidFill>
                  <a:srgbClr val="002060"/>
                </a:solidFill>
                <a:latin typeface="Times New Roman" panose="02020603050405020304" pitchFamily="18" charset="0"/>
                <a:cs typeface="Times New Roman" panose="02020603050405020304" pitchFamily="18" charset="0"/>
              </a:rPr>
              <a:t>bạn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nhìn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thấy</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chỉ</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là</a:t>
            </a:r>
            <a:r>
              <a:rPr lang="en-US" sz="2000" b="1" dirty="0">
                <a:solidFill>
                  <a:srgbClr val="002060"/>
                </a:solidFill>
                <a:latin typeface="Times New Roman" panose="02020603050405020304" pitchFamily="18" charset="0"/>
                <a:cs typeface="Times New Roman" panose="02020603050405020304" pitchFamily="18" charset="0"/>
              </a:rPr>
              <a:t> </a:t>
            </a:r>
          </a:p>
          <a:p>
            <a:pPr algn="ctr"/>
            <a:r>
              <a:rPr lang="en-US" sz="2000" b="1" dirty="0" err="1">
                <a:solidFill>
                  <a:srgbClr val="002060"/>
                </a:solidFill>
                <a:latin typeface="Times New Roman" panose="02020603050405020304" pitchFamily="18" charset="0"/>
                <a:cs typeface="Times New Roman" panose="02020603050405020304" pitchFamily="18" charset="0"/>
              </a:rPr>
              <a:t>phần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nổi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của</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tảng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băng</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533900" y="5881255"/>
            <a:ext cx="4038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lành</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4350327" y="2743200"/>
            <a:ext cx="44196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a:t>
            </a:r>
            <a:r>
              <a:rPr lang="en-US" sz="2400" dirty="0" err="1">
                <a:solidFill>
                  <a:schemeClr val="bg1"/>
                </a:solidFill>
                <a:latin typeface="Times New Roman" panose="02020603050405020304" pitchFamily="18" charset="0"/>
                <a:cs typeface="Times New Roman" panose="02020603050405020304" pitchFamily="18" charset="0"/>
              </a:rPr>
              <a:t>gây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sự</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chú</a:t>
            </a:r>
            <a:r>
              <a:rPr lang="en-US" sz="2400" dirty="0">
                <a:solidFill>
                  <a:schemeClr val="bg1"/>
                </a:solidFill>
                <a:latin typeface="Times New Roman" panose="02020603050405020304" pitchFamily="18" charset="0"/>
                <a:cs typeface="Times New Roman" panose="02020603050405020304" pitchFamily="18" charset="0"/>
              </a:rPr>
              <a:t> ý;  </a:t>
            </a:r>
            <a:r>
              <a:rPr lang="en-US" sz="2400" dirty="0" err="1">
                <a:solidFill>
                  <a:schemeClr val="bg1"/>
                </a:solidFill>
                <a:latin typeface="Times New Roman" panose="02020603050405020304" pitchFamily="18" charset="0"/>
                <a:cs typeface="Times New Roman" panose="02020603050405020304" pitchFamily="18" charset="0"/>
              </a:rPr>
              <a:t>muốn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được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phần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thưởng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vật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chất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trốn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tránh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nhiệm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vụ</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đạt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được</a:t>
            </a:r>
            <a:r>
              <a:rPr lang="en-US" sz="2400" dirty="0">
                <a:solidFill>
                  <a:schemeClr val="bg1"/>
                </a:solidFill>
                <a:latin typeface="Times New Roman" panose="02020603050405020304" pitchFamily="18" charset="0"/>
                <a:cs typeface="Times New Roman" panose="02020603050405020304" pitchFamily="18" charset="0"/>
              </a:rPr>
              <a:t>/</a:t>
            </a:r>
            <a:r>
              <a:rPr lang="en-US" sz="2400" dirty="0" err="1">
                <a:solidFill>
                  <a:schemeClr val="bg1"/>
                </a:solidFill>
                <a:latin typeface="Times New Roman" panose="02020603050405020304" pitchFamily="18" charset="0"/>
                <a:cs typeface="Times New Roman" panose="02020603050405020304" pitchFamily="18" charset="0"/>
              </a:rPr>
              <a:t>trốn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tránh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kích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thích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quan</a:t>
            </a:r>
            <a:r>
              <a:rPr lang="en-US" sz="2400" dirty="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endParaRPr>
          </a:p>
        </p:txBody>
      </p:sp>
      <p:grpSp>
        <p:nvGrpSpPr>
          <p:cNvPr id="6" name="Group 5"/>
          <p:cNvGrpSpPr/>
          <p:nvPr/>
        </p:nvGrpSpPr>
        <p:grpSpPr>
          <a:xfrm rot="5400000">
            <a:off x="6117982" y="4941507"/>
            <a:ext cx="870435" cy="588621"/>
            <a:chOff x="3123160" y="1984532"/>
            <a:chExt cx="870435" cy="588621"/>
          </a:xfrm>
        </p:grpSpPr>
        <p:sp>
          <p:nvSpPr>
            <p:cNvPr id="7" name="Right Arrow 6"/>
            <p:cNvSpPr/>
            <p:nvPr/>
          </p:nvSpPr>
          <p:spPr>
            <a:xfrm rot="27087">
              <a:off x="3123160" y="1984532"/>
              <a:ext cx="870435" cy="588621"/>
            </a:xfrm>
            <a:prstGeom prst="rightArrow">
              <a:avLst>
                <a:gd name="adj1" fmla="val 60000"/>
                <a:gd name="adj2" fmla="val 50000"/>
              </a:avLst>
            </a:prstGeom>
            <a:solidFill>
              <a:srgbClr val="FF0000"/>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8" name="Right Arrow 4"/>
            <p:cNvSpPr/>
            <p:nvPr/>
          </p:nvSpPr>
          <p:spPr>
            <a:xfrm rot="27087">
              <a:off x="3123163" y="2101560"/>
              <a:ext cx="693849" cy="3531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vi-VN" sz="1800" kern="1200">
                <a:solidFill>
                  <a:srgbClr val="FF0000"/>
                </a:solidFill>
              </a:endParaRPr>
            </a:p>
          </p:txBody>
        </p:sp>
      </p:grpSp>
    </p:spTree>
    <p:extLst>
      <p:ext uri="{BB962C8B-B14F-4D97-AF65-F5344CB8AC3E}">
        <p14:creationId xmlns:p14="http://schemas.microsoft.com/office/powerpoint/2010/main" val="50131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a:solidFill>
                  <a:srgbClr val="FF0000"/>
                </a:solidFill>
                <a:latin typeface="Times New Roman" pitchFamily="18" charset="0"/>
                <a:cs typeface="Times New Roman" pitchFamily="18" charset="0"/>
              </a:rPr>
              <a:t>CẤU TRÚC HÀNH VI</a:t>
            </a:r>
          </a:p>
        </p:txBody>
      </p:sp>
      <p:graphicFrame>
        <p:nvGraphicFramePr>
          <p:cNvPr id="7" name="Table 6"/>
          <p:cNvGraphicFramePr>
            <a:graphicFrameLocks noGrp="1"/>
          </p:cNvGraphicFramePr>
          <p:nvPr>
            <p:extLst>
              <p:ext uri="{D42A27DB-BD31-4B8C-83A1-F6EECF244321}">
                <p14:modId xmlns:p14="http://schemas.microsoft.com/office/powerpoint/2010/main" val="361051516"/>
              </p:ext>
            </p:extLst>
          </p:nvPr>
        </p:nvGraphicFramePr>
        <p:xfrm>
          <a:off x="152400" y="1879292"/>
          <a:ext cx="8839200" cy="3924608"/>
        </p:xfrm>
        <a:graphic>
          <a:graphicData uri="http://schemas.openxmlformats.org/drawingml/2006/table">
            <a:tbl>
              <a:tblPr firstRow="1" bandRow="1">
                <a:tableStyleId>{5C22544A-7EE6-4342-B048-85BDC9FD1C3A}</a:tableStyleId>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1315412">
                <a:tc>
                  <a:txBody>
                    <a:bodyPr/>
                    <a:lstStyle/>
                    <a:p>
                      <a:pPr algn="ctr"/>
                      <a:r>
                        <a:rPr lang="en-US" sz="2800" b="1">
                          <a:solidFill>
                            <a:srgbClr val="FF0000"/>
                          </a:solidFill>
                          <a:latin typeface="Times New Roman" pitchFamily="18" charset="0"/>
                          <a:cs typeface="Times New Roman" pitchFamily="18" charset="0"/>
                        </a:rPr>
                        <a:t>Tiền</a:t>
                      </a:r>
                      <a:r>
                        <a:rPr lang="en-US" sz="2800" b="1" baseline="0">
                          <a:solidFill>
                            <a:srgbClr val="FF0000"/>
                          </a:solidFill>
                          <a:latin typeface="Times New Roman" pitchFamily="18" charset="0"/>
                          <a:cs typeface="Times New Roman" pitchFamily="18" charset="0"/>
                        </a:rPr>
                        <a:t> tố (A)</a:t>
                      </a:r>
                    </a:p>
                    <a:p>
                      <a:r>
                        <a:rPr lang="en-US" baseline="0">
                          <a:solidFill>
                            <a:schemeClr val="tx1"/>
                          </a:solidFill>
                          <a:latin typeface="Times New Roman" pitchFamily="18" charset="0"/>
                          <a:cs typeface="Times New Roman" pitchFamily="18" charset="0"/>
                        </a:rPr>
                        <a:t>Yếu tố, điều kiện xảy ra ngay trước khi 1 hành vi</a:t>
                      </a:r>
                      <a:endParaRPr lang="en-US">
                        <a:solidFill>
                          <a:schemeClr val="tx1"/>
                        </a:solidFill>
                        <a:latin typeface="Times New Roman" pitchFamily="18" charset="0"/>
                        <a:cs typeface="Times New Roman" pitchFamily="18" charset="0"/>
                      </a:endParaRPr>
                    </a:p>
                  </a:txBody>
                  <a:tcPr>
                    <a:solidFill>
                      <a:srgbClr val="FFFF00"/>
                    </a:solidFill>
                  </a:tcPr>
                </a:tc>
                <a:tc>
                  <a:txBody>
                    <a:bodyPr/>
                    <a:lstStyle/>
                    <a:p>
                      <a:pPr algn="ctr"/>
                      <a:r>
                        <a:rPr lang="en-US" sz="2800">
                          <a:solidFill>
                            <a:srgbClr val="FF0000"/>
                          </a:solidFill>
                          <a:latin typeface="Times New Roman" pitchFamily="18" charset="0"/>
                          <a:cs typeface="Times New Roman" pitchFamily="18" charset="0"/>
                        </a:rPr>
                        <a:t>Hành</a:t>
                      </a:r>
                      <a:r>
                        <a:rPr lang="en-US" sz="2800" baseline="0">
                          <a:solidFill>
                            <a:srgbClr val="FF0000"/>
                          </a:solidFill>
                          <a:latin typeface="Times New Roman" pitchFamily="18" charset="0"/>
                          <a:cs typeface="Times New Roman" pitchFamily="18" charset="0"/>
                        </a:rPr>
                        <a:t> vi (B)</a:t>
                      </a:r>
                    </a:p>
                    <a:p>
                      <a:r>
                        <a:rPr lang="en-US" baseline="0">
                          <a:solidFill>
                            <a:schemeClr val="tx1"/>
                          </a:solidFill>
                          <a:latin typeface="Times New Roman" pitchFamily="18" charset="0"/>
                          <a:cs typeface="Times New Roman" pitchFamily="18" charset="0"/>
                        </a:rPr>
                        <a:t>Trông như thế nào, trong bao lâu, mức độ nghiêm trọng</a:t>
                      </a:r>
                      <a:endParaRPr lang="en-US">
                        <a:solidFill>
                          <a:schemeClr val="tx1"/>
                        </a:solidFill>
                        <a:latin typeface="Times New Roman" pitchFamily="18" charset="0"/>
                        <a:cs typeface="Times New Roman" pitchFamily="18" charset="0"/>
                      </a:endParaRPr>
                    </a:p>
                  </a:txBody>
                  <a:tcPr>
                    <a:solidFill>
                      <a:srgbClr val="FFFF00"/>
                    </a:solidFill>
                  </a:tcPr>
                </a:tc>
                <a:tc>
                  <a:txBody>
                    <a:bodyPr/>
                    <a:lstStyle/>
                    <a:p>
                      <a:pPr algn="ctr"/>
                      <a:r>
                        <a:rPr lang="en-US" sz="2800">
                          <a:solidFill>
                            <a:srgbClr val="FF0000"/>
                          </a:solidFill>
                          <a:latin typeface="Times New Roman" pitchFamily="18" charset="0"/>
                          <a:cs typeface="Times New Roman" pitchFamily="18" charset="0"/>
                        </a:rPr>
                        <a:t>Hệ quả</a:t>
                      </a:r>
                      <a:r>
                        <a:rPr lang="en-US" sz="2800" baseline="0">
                          <a:solidFill>
                            <a:srgbClr val="FF0000"/>
                          </a:solidFill>
                          <a:latin typeface="Times New Roman" pitchFamily="18" charset="0"/>
                          <a:cs typeface="Times New Roman" pitchFamily="18" charset="0"/>
                        </a:rPr>
                        <a:t> (C)</a:t>
                      </a:r>
                    </a:p>
                    <a:p>
                      <a:r>
                        <a:rPr lang="en-US" baseline="0">
                          <a:solidFill>
                            <a:schemeClr val="tx1"/>
                          </a:solidFill>
                          <a:latin typeface="Times New Roman" pitchFamily="18" charset="0"/>
                          <a:cs typeface="Times New Roman" pitchFamily="18" charset="0"/>
                        </a:rPr>
                        <a:t>Xảy ra ngay sau khi hành vi được diễn ra</a:t>
                      </a:r>
                      <a:endParaRPr lang="en-US">
                        <a:solidFill>
                          <a:schemeClr val="tx1"/>
                        </a:solidFill>
                        <a:latin typeface="Times New Roman" pitchFamily="18" charset="0"/>
                        <a:cs typeface="Times New Roman" pitchFamily="18" charset="0"/>
                      </a:endParaRPr>
                    </a:p>
                  </a:txBody>
                  <a:tcPr>
                    <a:solidFill>
                      <a:srgbClr val="FFFF00"/>
                    </a:solidFill>
                  </a:tcPr>
                </a:tc>
                <a:extLst>
                  <a:ext uri="{0D108BD9-81ED-4DB2-BD59-A6C34878D82A}">
                    <a16:rowId xmlns:a16="http://schemas.microsoft.com/office/drawing/2014/main" val="10000"/>
                  </a:ext>
                </a:extLst>
              </a:tr>
              <a:tr h="1519699">
                <a:tc>
                  <a:txBody>
                    <a:bodyPr/>
                    <a:lstStyle/>
                    <a:p>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Khi mẹ</a:t>
                      </a:r>
                      <a:r>
                        <a:rPr lang="en-US" sz="2000" baseline="0">
                          <a:latin typeface="Times New Roman" pitchFamily="18" charset="0"/>
                          <a:cs typeface="Times New Roman" pitchFamily="18" charset="0"/>
                        </a:rPr>
                        <a:t> không đồng ý cho A mua xe ô tô</a:t>
                      </a:r>
                      <a:endParaRPr lang="en-US" sz="2000">
                        <a:latin typeface="Times New Roman" pitchFamily="18" charset="0"/>
                        <a:cs typeface="Times New Roman" pitchFamily="18" charset="0"/>
                      </a:endParaRPr>
                    </a:p>
                  </a:txBody>
                  <a:tcPr>
                    <a:solidFill>
                      <a:srgbClr val="00B0F0"/>
                    </a:solidFill>
                  </a:tcPr>
                </a:tc>
                <a:tc>
                  <a:txBody>
                    <a:bodyPr/>
                    <a:lstStyle/>
                    <a:p>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A ngã</a:t>
                      </a:r>
                      <a:r>
                        <a:rPr lang="en-US" sz="2000" baseline="0">
                          <a:latin typeface="Times New Roman" pitchFamily="18" charset="0"/>
                          <a:cs typeface="Times New Roman" pitchFamily="18" charset="0"/>
                        </a:rPr>
                        <a:t> lăn ra sàn nhà và khóc rất to</a:t>
                      </a:r>
                      <a:endParaRPr lang="en-US" sz="2000">
                        <a:latin typeface="Times New Roman" pitchFamily="18" charset="0"/>
                        <a:cs typeface="Times New Roman" pitchFamily="18" charset="0"/>
                      </a:endParaRPr>
                    </a:p>
                  </a:txBody>
                  <a:tcPr>
                    <a:solidFill>
                      <a:srgbClr val="00B0F0"/>
                    </a:solidFill>
                  </a:tcPr>
                </a:tc>
                <a:tc>
                  <a:txBody>
                    <a:bodyPr/>
                    <a:lstStyle/>
                    <a:p>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Mẹ</a:t>
                      </a:r>
                      <a:r>
                        <a:rPr lang="en-US" sz="2000" baseline="0">
                          <a:latin typeface="Times New Roman" pitchFamily="18" charset="0"/>
                          <a:cs typeface="Times New Roman" pitchFamily="18" charset="0"/>
                        </a:rPr>
                        <a:t> đành phải chiều ý mua xe ô tô cho A</a:t>
                      </a:r>
                      <a:endParaRPr lang="en-US" sz="2000">
                        <a:latin typeface="Times New Roman" pitchFamily="18" charset="0"/>
                        <a:cs typeface="Times New Roman" pitchFamily="18" charset="0"/>
                      </a:endParaRPr>
                    </a:p>
                  </a:txBody>
                  <a:tcPr>
                    <a:solidFill>
                      <a:srgbClr val="00B0F0"/>
                    </a:solidFill>
                  </a:tcPr>
                </a:tc>
                <a:extLst>
                  <a:ext uri="{0D108BD9-81ED-4DB2-BD59-A6C34878D82A}">
                    <a16:rowId xmlns:a16="http://schemas.microsoft.com/office/drawing/2014/main" val="10001"/>
                  </a:ext>
                </a:extLst>
              </a:tr>
              <a:tr h="1063789">
                <a:tc>
                  <a:txBody>
                    <a:bodyPr/>
                    <a:lstStyle/>
                    <a:p>
                      <a:r>
                        <a:rPr lang="en-US" sz="2000">
                          <a:latin typeface="Times New Roman" pitchFamily="18" charset="0"/>
                          <a:cs typeface="Times New Roman" pitchFamily="18" charset="0"/>
                        </a:rPr>
                        <a:t>Mẹ yêu</a:t>
                      </a:r>
                      <a:r>
                        <a:rPr lang="en-US" sz="2000" baseline="0">
                          <a:latin typeface="Times New Roman" pitchFamily="18" charset="0"/>
                          <a:cs typeface="Times New Roman" pitchFamily="18" charset="0"/>
                        </a:rPr>
                        <a:t> cầu B viết vở ô ly</a:t>
                      </a:r>
                      <a:endParaRPr lang="en-US" sz="2000">
                        <a:latin typeface="Times New Roman" pitchFamily="18" charset="0"/>
                        <a:cs typeface="Times New Roman" pitchFamily="18" charset="0"/>
                      </a:endParaRPr>
                    </a:p>
                  </a:txBody>
                  <a:tcPr>
                    <a:solidFill>
                      <a:srgbClr val="00B0F0"/>
                    </a:solidFill>
                  </a:tcPr>
                </a:tc>
                <a:tc>
                  <a:txBody>
                    <a:bodyPr/>
                    <a:lstStyle/>
                    <a:p>
                      <a:r>
                        <a:rPr lang="en-US" sz="2000">
                          <a:latin typeface="Times New Roman" pitchFamily="18" charset="0"/>
                          <a:cs typeface="Times New Roman" pitchFamily="18" charset="0"/>
                        </a:rPr>
                        <a:t>B</a:t>
                      </a:r>
                      <a:r>
                        <a:rPr lang="en-US" sz="2000" baseline="0">
                          <a:latin typeface="Times New Roman" pitchFamily="18" charset="0"/>
                          <a:cs typeface="Times New Roman" pitchFamily="18" charset="0"/>
                        </a:rPr>
                        <a:t> đâp đầu lên bàn</a:t>
                      </a:r>
                      <a:endParaRPr lang="en-US" sz="2000">
                        <a:latin typeface="Times New Roman" pitchFamily="18" charset="0"/>
                        <a:cs typeface="Times New Roman" pitchFamily="18" charset="0"/>
                      </a:endParaRPr>
                    </a:p>
                  </a:txBody>
                  <a:tcPr>
                    <a:solidFill>
                      <a:srgbClr val="00B0F0"/>
                    </a:solidFill>
                  </a:tcPr>
                </a:tc>
                <a:tc>
                  <a:txBody>
                    <a:bodyPr/>
                    <a:lstStyle/>
                    <a:p>
                      <a:r>
                        <a:rPr lang="en-US" sz="2000">
                          <a:latin typeface="Times New Roman" pitchFamily="18" charset="0"/>
                          <a:cs typeface="Times New Roman" pitchFamily="18" charset="0"/>
                        </a:rPr>
                        <a:t>Mẹ cho B dừng</a:t>
                      </a:r>
                      <a:r>
                        <a:rPr lang="en-US" sz="2000" baseline="0">
                          <a:latin typeface="Times New Roman" pitchFamily="18" charset="0"/>
                          <a:cs typeface="Times New Roman" pitchFamily="18" charset="0"/>
                        </a:rPr>
                        <a:t> viết vở </a:t>
                      </a:r>
                      <a:endParaRPr lang="en-US" sz="2000">
                        <a:latin typeface="Times New Roman" pitchFamily="18" charset="0"/>
                        <a:cs typeface="Times New Roman" pitchFamily="18" charset="0"/>
                      </a:endParaRPr>
                    </a:p>
                  </a:txBody>
                  <a:tcPr>
                    <a:solidFill>
                      <a:srgbClr val="00B0F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10451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636"/>
            <a:ext cx="8229600" cy="1143000"/>
          </a:xfrm>
        </p:spPr>
        <p:txBody>
          <a:bodyPr/>
          <a:lstStyle/>
          <a:p>
            <a:r>
              <a:rPr lang="en-US" b="1">
                <a:solidFill>
                  <a:srgbClr val="FF0000"/>
                </a:solidFill>
                <a:latin typeface="Times New Roman" panose="02020603050405020304" pitchFamily="18" charset="0"/>
                <a:cs typeface="Times New Roman" panose="02020603050405020304" pitchFamily="18" charset="0"/>
              </a:rPr>
              <a:t>QUẢN LÝ HÀNH </a:t>
            </a:r>
            <a:r>
              <a:rPr lang="en-US" b="1" dirty="0">
                <a:solidFill>
                  <a:srgbClr val="FF0000"/>
                </a:solidFill>
                <a:latin typeface="Times New Roman" panose="02020603050405020304" pitchFamily="18" charset="0"/>
                <a:cs typeface="Times New Roman" panose="02020603050405020304" pitchFamily="18" charset="0"/>
              </a:rPr>
              <a:t>VI</a:t>
            </a:r>
          </a:p>
        </p:txBody>
      </p:sp>
      <p:sp>
        <p:nvSpPr>
          <p:cNvPr id="3" name="Content Placeholder 2"/>
          <p:cNvSpPr>
            <a:spLocks noGrp="1"/>
          </p:cNvSpPr>
          <p:nvPr>
            <p:ph idx="1"/>
          </p:nvPr>
        </p:nvSpPr>
        <p:spPr>
          <a:xfrm>
            <a:off x="533400" y="1066800"/>
            <a:ext cx="8229600" cy="4525963"/>
          </a:xfrm>
        </p:spPr>
        <p:txBody>
          <a:bodyPr>
            <a:noAutofit/>
          </a:bodyPr>
          <a:lstStyle/>
          <a:p>
            <a:pPr marL="0" indent="0">
              <a:lnSpc>
                <a:spcPct val="170000"/>
              </a:lnSpc>
              <a:buNone/>
            </a:pPr>
            <a:r>
              <a:rPr lang="en-US" sz="2200" dirty="0">
                <a:solidFill>
                  <a:srgbClr val="0070C0"/>
                </a:solidFill>
                <a:latin typeface="Times New Roman" panose="02020603050405020304" pitchFamily="18" charset="0"/>
                <a:cs typeface="Times New Roman" panose="02020603050405020304" pitchFamily="18" charset="0"/>
              </a:rPr>
              <a:t>1. </a:t>
            </a:r>
            <a:r>
              <a:rPr lang="en-US" sz="2200" dirty="0" err="1">
                <a:solidFill>
                  <a:srgbClr val="0070C0"/>
                </a:solidFill>
                <a:latin typeface="Times New Roman" panose="02020603050405020304" pitchFamily="18" charset="0"/>
                <a:cs typeface="Times New Roman" panose="02020603050405020304" pitchFamily="18" charset="0"/>
              </a:rPr>
              <a:t>Tìm</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ra</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nguyên</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nhân</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bối</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cảnh</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yếu</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tố</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khơi</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mào</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hành</a:t>
            </a:r>
            <a:r>
              <a:rPr lang="en-US" sz="2200" dirty="0">
                <a:solidFill>
                  <a:srgbClr val="0070C0"/>
                </a:solidFill>
                <a:latin typeface="Times New Roman" panose="02020603050405020304" pitchFamily="18" charset="0"/>
                <a:cs typeface="Times New Roman" panose="02020603050405020304" pitchFamily="18" charset="0"/>
              </a:rPr>
              <a:t> vi</a:t>
            </a:r>
          </a:p>
          <a:p>
            <a:pPr marL="0" indent="0">
              <a:lnSpc>
                <a:spcPct val="170000"/>
              </a:lnSpc>
              <a:buNone/>
            </a:pPr>
            <a:r>
              <a:rPr lang="en-US" sz="2200" dirty="0">
                <a:solidFill>
                  <a:srgbClr val="0070C0"/>
                </a:solidFill>
                <a:latin typeface="Times New Roman" panose="02020603050405020304" pitchFamily="18" charset="0"/>
                <a:cs typeface="Times New Roman" panose="02020603050405020304" pitchFamily="18" charset="0"/>
              </a:rPr>
              <a:t>2. </a:t>
            </a:r>
            <a:r>
              <a:rPr lang="en-US" sz="2200" dirty="0" err="1">
                <a:solidFill>
                  <a:srgbClr val="0070C0"/>
                </a:solidFill>
                <a:latin typeface="Times New Roman" panose="02020603050405020304" pitchFamily="18" charset="0"/>
                <a:cs typeface="Times New Roman" panose="02020603050405020304" pitchFamily="18" charset="0"/>
              </a:rPr>
              <a:t>Xác</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định</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chức</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năng</a:t>
            </a:r>
            <a:r>
              <a:rPr lang="en-US" sz="2200" dirty="0">
                <a:solidFill>
                  <a:srgbClr val="0070C0"/>
                </a:solidFill>
                <a:latin typeface="Times New Roman" panose="02020603050405020304" pitchFamily="18" charset="0"/>
                <a:cs typeface="Times New Roman" panose="02020603050405020304" pitchFamily="18" charset="0"/>
              </a:rPr>
              <a:t>/</a:t>
            </a:r>
            <a:r>
              <a:rPr lang="en-US" sz="2200" dirty="0" err="1">
                <a:solidFill>
                  <a:srgbClr val="0070C0"/>
                </a:solidFill>
                <a:latin typeface="Times New Roman" panose="02020603050405020304" pitchFamily="18" charset="0"/>
                <a:cs typeface="Times New Roman" panose="02020603050405020304" pitchFamily="18" charset="0"/>
              </a:rPr>
              <a:t>mục</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đích</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của</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hành</a:t>
            </a:r>
            <a:r>
              <a:rPr lang="en-US" sz="2200" dirty="0">
                <a:solidFill>
                  <a:srgbClr val="0070C0"/>
                </a:solidFill>
                <a:latin typeface="Times New Roman" panose="02020603050405020304" pitchFamily="18" charset="0"/>
                <a:cs typeface="Times New Roman" panose="02020603050405020304" pitchFamily="18" charset="0"/>
              </a:rPr>
              <a:t> vi (</a:t>
            </a:r>
            <a:r>
              <a:rPr lang="en-US" sz="2200" dirty="0" err="1">
                <a:solidFill>
                  <a:srgbClr val="0070C0"/>
                </a:solidFill>
                <a:latin typeface="Times New Roman" panose="02020603050405020304" pitchFamily="18" charset="0"/>
                <a:cs typeface="Times New Roman" panose="02020603050405020304" pitchFamily="18" charset="0"/>
              </a:rPr>
              <a:t>Để</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gây</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sự</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chú</a:t>
            </a:r>
            <a:r>
              <a:rPr lang="en-US" sz="2200" dirty="0">
                <a:solidFill>
                  <a:srgbClr val="0070C0"/>
                </a:solidFill>
                <a:latin typeface="Times New Roman" panose="02020603050405020304" pitchFamily="18" charset="0"/>
                <a:cs typeface="Times New Roman" panose="02020603050405020304" pitchFamily="18" charset="0"/>
              </a:rPr>
              <a:t> ý; </a:t>
            </a:r>
            <a:r>
              <a:rPr lang="en-US" sz="2200" dirty="0" err="1">
                <a:solidFill>
                  <a:srgbClr val="0070C0"/>
                </a:solidFill>
                <a:latin typeface="Times New Roman" panose="02020603050405020304" pitchFamily="18" charset="0"/>
                <a:cs typeface="Times New Roman" panose="02020603050405020304" pitchFamily="18" charset="0"/>
              </a:rPr>
              <a:t>để</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đạt</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được</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phần</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thưởng</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vật</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chất</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để</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trốn</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tránh</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nhiệm</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vụ</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để</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đạt</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được</a:t>
            </a:r>
            <a:r>
              <a:rPr lang="en-US" sz="2200" dirty="0">
                <a:solidFill>
                  <a:srgbClr val="0070C0"/>
                </a:solidFill>
                <a:latin typeface="Times New Roman" panose="02020603050405020304" pitchFamily="18" charset="0"/>
                <a:cs typeface="Times New Roman" panose="02020603050405020304" pitchFamily="18" charset="0"/>
              </a:rPr>
              <a:t>/</a:t>
            </a:r>
            <a:r>
              <a:rPr lang="en-US" sz="2200" dirty="0" err="1">
                <a:solidFill>
                  <a:srgbClr val="0070C0"/>
                </a:solidFill>
                <a:latin typeface="Times New Roman" panose="02020603050405020304" pitchFamily="18" charset="0"/>
                <a:cs typeface="Times New Roman" panose="02020603050405020304" pitchFamily="18" charset="0"/>
              </a:rPr>
              <a:t>trốn</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tránh</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các</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kích</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thích</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giác</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quan</a:t>
            </a:r>
            <a:r>
              <a:rPr lang="en-US" sz="2200" dirty="0">
                <a:solidFill>
                  <a:srgbClr val="0070C0"/>
                </a:solidFill>
                <a:latin typeface="Times New Roman" panose="02020603050405020304" pitchFamily="18" charset="0"/>
                <a:cs typeface="Times New Roman" panose="02020603050405020304" pitchFamily="18" charset="0"/>
              </a:rPr>
              <a:t>)</a:t>
            </a:r>
          </a:p>
          <a:p>
            <a:pPr marL="0" indent="0">
              <a:lnSpc>
                <a:spcPct val="170000"/>
              </a:lnSpc>
              <a:buNone/>
            </a:pPr>
            <a:r>
              <a:rPr lang="en-US" sz="2200" dirty="0">
                <a:solidFill>
                  <a:srgbClr val="0070C0"/>
                </a:solidFill>
                <a:latin typeface="Times New Roman" panose="02020603050405020304" pitchFamily="18" charset="0"/>
                <a:cs typeface="Times New Roman" panose="02020603050405020304" pitchFamily="18" charset="0"/>
              </a:rPr>
              <a:t>3. </a:t>
            </a:r>
            <a:r>
              <a:rPr lang="en-US" sz="2200" dirty="0" err="1">
                <a:solidFill>
                  <a:srgbClr val="0070C0"/>
                </a:solidFill>
                <a:latin typeface="Times New Roman" panose="02020603050405020304" pitchFamily="18" charset="0"/>
                <a:cs typeface="Times New Roman" panose="02020603050405020304" pitchFamily="18" charset="0"/>
              </a:rPr>
              <a:t>Ngăn</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ngừa</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các</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hành</a:t>
            </a:r>
            <a:r>
              <a:rPr lang="en-US" sz="2200" dirty="0">
                <a:solidFill>
                  <a:srgbClr val="0070C0"/>
                </a:solidFill>
                <a:latin typeface="Times New Roman" panose="02020603050405020304" pitchFamily="18" charset="0"/>
                <a:cs typeface="Times New Roman" panose="02020603050405020304" pitchFamily="18" charset="0"/>
              </a:rPr>
              <a:t> vi </a:t>
            </a:r>
            <a:r>
              <a:rPr lang="en-US" sz="2200" dirty="0" err="1">
                <a:solidFill>
                  <a:srgbClr val="0070C0"/>
                </a:solidFill>
                <a:latin typeface="Times New Roman" panose="02020603050405020304" pitchFamily="18" charset="0"/>
                <a:cs typeface="Times New Roman" panose="02020603050405020304" pitchFamily="18" charset="0"/>
              </a:rPr>
              <a:t>không</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phù</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hợp</a:t>
            </a:r>
            <a:endParaRPr lang="en-US" sz="2200" dirty="0">
              <a:solidFill>
                <a:srgbClr val="0070C0"/>
              </a:solidFill>
              <a:latin typeface="Times New Roman" panose="02020603050405020304" pitchFamily="18" charset="0"/>
              <a:cs typeface="Times New Roman" panose="02020603050405020304" pitchFamily="18" charset="0"/>
            </a:endParaRPr>
          </a:p>
          <a:p>
            <a:pPr marL="0" indent="0">
              <a:lnSpc>
                <a:spcPct val="170000"/>
              </a:lnSpc>
              <a:buNone/>
            </a:pPr>
            <a:r>
              <a:rPr lang="en-US" sz="2200" dirty="0">
                <a:solidFill>
                  <a:srgbClr val="0070C0"/>
                </a:solidFill>
                <a:latin typeface="Times New Roman" panose="02020603050405020304" pitchFamily="18" charset="0"/>
                <a:cs typeface="Times New Roman" panose="02020603050405020304" pitchFamily="18" charset="0"/>
              </a:rPr>
              <a:t>4. </a:t>
            </a:r>
            <a:r>
              <a:rPr lang="en-US" sz="2200" dirty="0" err="1">
                <a:solidFill>
                  <a:srgbClr val="0070C0"/>
                </a:solidFill>
                <a:latin typeface="Times New Roman" panose="02020603050405020304" pitchFamily="18" charset="0"/>
                <a:cs typeface="Times New Roman" panose="02020603050405020304" pitchFamily="18" charset="0"/>
              </a:rPr>
              <a:t>Dạy</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hành</a:t>
            </a:r>
            <a:r>
              <a:rPr lang="en-US" sz="2200" dirty="0">
                <a:solidFill>
                  <a:srgbClr val="0070C0"/>
                </a:solidFill>
                <a:latin typeface="Times New Roman" panose="02020603050405020304" pitchFamily="18" charset="0"/>
                <a:cs typeface="Times New Roman" panose="02020603050405020304" pitchFamily="18" charset="0"/>
              </a:rPr>
              <a:t> vi </a:t>
            </a:r>
            <a:r>
              <a:rPr lang="en-US" sz="2200" dirty="0" err="1">
                <a:solidFill>
                  <a:srgbClr val="0070C0"/>
                </a:solidFill>
                <a:latin typeface="Times New Roman" panose="02020603050405020304" pitchFamily="18" charset="0"/>
                <a:cs typeface="Times New Roman" panose="02020603050405020304" pitchFamily="18" charset="0"/>
              </a:rPr>
              <a:t>thay</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thế</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có</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thể</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chấp</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nhận</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được</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và</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hình</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thành</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hành</a:t>
            </a:r>
            <a:r>
              <a:rPr lang="en-US" sz="2200" dirty="0">
                <a:solidFill>
                  <a:srgbClr val="0070C0"/>
                </a:solidFill>
                <a:latin typeface="Times New Roman" panose="02020603050405020304" pitchFamily="18" charset="0"/>
                <a:cs typeface="Times New Roman" panose="02020603050405020304" pitchFamily="18" charset="0"/>
              </a:rPr>
              <a:t> vi </a:t>
            </a:r>
            <a:r>
              <a:rPr lang="en-US" sz="2200" dirty="0" err="1">
                <a:solidFill>
                  <a:srgbClr val="0070C0"/>
                </a:solidFill>
                <a:latin typeface="Times New Roman" panose="02020603050405020304" pitchFamily="18" charset="0"/>
                <a:cs typeface="Times New Roman" panose="02020603050405020304" pitchFamily="18" charset="0"/>
              </a:rPr>
              <a:t>phù</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hợp</a:t>
            </a:r>
            <a:endParaRPr lang="en-US" sz="2200" dirty="0">
              <a:solidFill>
                <a:srgbClr val="0070C0"/>
              </a:solidFill>
              <a:latin typeface="Times New Roman" panose="02020603050405020304" pitchFamily="18" charset="0"/>
              <a:cs typeface="Times New Roman" panose="02020603050405020304" pitchFamily="18" charset="0"/>
            </a:endParaRPr>
          </a:p>
          <a:p>
            <a:pPr marL="0" indent="0">
              <a:lnSpc>
                <a:spcPct val="170000"/>
              </a:lnSpc>
              <a:buNone/>
            </a:pPr>
            <a:r>
              <a:rPr lang="en-US" sz="2200" dirty="0">
                <a:solidFill>
                  <a:srgbClr val="0070C0"/>
                </a:solidFill>
                <a:latin typeface="Times New Roman" panose="02020603050405020304" pitchFamily="18" charset="0"/>
                <a:cs typeface="Times New Roman" panose="02020603050405020304" pitchFamily="18" charset="0"/>
              </a:rPr>
              <a:t>5. </a:t>
            </a:r>
            <a:r>
              <a:rPr lang="en-US" sz="2200" dirty="0" err="1">
                <a:solidFill>
                  <a:srgbClr val="0070C0"/>
                </a:solidFill>
                <a:latin typeface="Times New Roman" panose="02020603050405020304" pitchFamily="18" charset="0"/>
                <a:cs typeface="Times New Roman" panose="02020603050405020304" pitchFamily="18" charset="0"/>
              </a:rPr>
              <a:t>Củng</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cố</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hành</a:t>
            </a:r>
            <a:r>
              <a:rPr lang="en-US" sz="2200" dirty="0">
                <a:solidFill>
                  <a:srgbClr val="0070C0"/>
                </a:solidFill>
                <a:latin typeface="Times New Roman" panose="02020603050405020304" pitchFamily="18" charset="0"/>
                <a:cs typeface="Times New Roman" panose="02020603050405020304" pitchFamily="18" charset="0"/>
              </a:rPr>
              <a:t> vi (</a:t>
            </a:r>
            <a:r>
              <a:rPr lang="en-US" sz="2200" dirty="0" err="1">
                <a:solidFill>
                  <a:srgbClr val="0070C0"/>
                </a:solidFill>
                <a:latin typeface="Times New Roman" panose="02020603050405020304" pitchFamily="18" charset="0"/>
                <a:cs typeface="Times New Roman" panose="02020603050405020304" pitchFamily="18" charset="0"/>
              </a:rPr>
              <a:t>khen</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thưởng</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theo</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sở</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thích</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của</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trẻ</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đa</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dạng</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hóa</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phần</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thưởng</a:t>
            </a:r>
            <a:r>
              <a:rPr lang="en-US" sz="22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24962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399"/>
            <a:ext cx="8763000" cy="1295401"/>
          </a:xfrm>
        </p:spPr>
        <p:txBody>
          <a:bodyPr>
            <a:noAutofit/>
          </a:bodyPr>
          <a:lstStyle/>
          <a:p>
            <a:pPr algn="l"/>
            <a:r>
              <a:rPr lang="en-US" sz="2200" b="1">
                <a:solidFill>
                  <a:srgbClr val="FF0000"/>
                </a:solidFill>
                <a:latin typeface="Times New Roman" pitchFamily="18" charset="0"/>
                <a:cs typeface="Times New Roman" pitchFamily="18" charset="0"/>
              </a:rPr>
              <a:t>* Tình huống 1</a:t>
            </a:r>
            <a:r>
              <a:rPr lang="en-US" sz="2200">
                <a:latin typeface="Times New Roman" pitchFamily="18" charset="0"/>
                <a:cs typeface="Times New Roman" pitchFamily="18" charset="0"/>
              </a:rPr>
              <a:t>: Bé C (7 tuổi, chỉ mới nói được  “ạ”, “bim” và “ipad”, tự đánh tay vào đầu và khóc lóc.</a:t>
            </a:r>
            <a:br>
              <a:rPr lang="en-US" sz="2200">
                <a:latin typeface="Times New Roman" pitchFamily="18" charset="0"/>
                <a:cs typeface="Times New Roman" pitchFamily="18" charset="0"/>
              </a:rPr>
            </a:br>
            <a:r>
              <a:rPr lang="en-US" sz="2200" b="1">
                <a:solidFill>
                  <a:srgbClr val="FF0000"/>
                </a:solidFill>
                <a:latin typeface="Times New Roman" pitchFamily="18" charset="0"/>
                <a:cs typeface="Times New Roman" pitchFamily="18" charset="0"/>
              </a:rPr>
              <a:t>- Kết quả phân tích chức năng hành vi</a:t>
            </a:r>
            <a:r>
              <a:rPr lang="en-US" sz="2200">
                <a:latin typeface="Times New Roman" pitchFamily="18" charset="0"/>
                <a:cs typeface="Times New Roman" pitchFamily="18" charset="0"/>
              </a:rPr>
              <a:t>: Được phần thưởng vật chất (Ipad)</a:t>
            </a:r>
            <a:br>
              <a:rPr lang="en-US" sz="2800">
                <a:latin typeface="Times New Roman" pitchFamily="18" charset="0"/>
                <a:cs typeface="Times New Roman" pitchFamily="18" charset="0"/>
              </a:rPr>
            </a:br>
            <a:endParaRPr lang="en-US" sz="2800">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67245611"/>
              </p:ext>
            </p:extLst>
          </p:nvPr>
        </p:nvGraphicFramePr>
        <p:xfrm>
          <a:off x="76200" y="1524000"/>
          <a:ext cx="8915400" cy="4983480"/>
        </p:xfrm>
        <a:graphic>
          <a:graphicData uri="http://schemas.openxmlformats.org/drawingml/2006/table">
            <a:tbl>
              <a:tblPr firstRow="1" bandRow="1">
                <a:tableStyleId>{5C22544A-7EE6-4342-B048-85BDC9FD1C3A}</a:tableStyleId>
              </a:tblPr>
              <a:tblGrid>
                <a:gridCol w="8915400">
                  <a:extLst>
                    <a:ext uri="{9D8B030D-6E8A-4147-A177-3AD203B41FA5}">
                      <a16:colId xmlns:a16="http://schemas.microsoft.com/office/drawing/2014/main" val="20000"/>
                    </a:ext>
                  </a:extLst>
                </a:gridCol>
              </a:tblGrid>
              <a:tr h="381000">
                <a:tc>
                  <a:txBody>
                    <a:bodyPr/>
                    <a:lstStyle/>
                    <a:p>
                      <a:pPr algn="ctr"/>
                      <a:r>
                        <a:rPr lang="en-US" sz="2000" b="1">
                          <a:solidFill>
                            <a:schemeClr val="tx1"/>
                          </a:solidFill>
                          <a:latin typeface="Times New Roman" pitchFamily="18" charset="0"/>
                          <a:cs typeface="Times New Roman" pitchFamily="18" charset="0"/>
                        </a:rPr>
                        <a:t>Can thiệp</a:t>
                      </a:r>
                      <a:r>
                        <a:rPr lang="en-US" sz="2000" b="1" baseline="0">
                          <a:solidFill>
                            <a:schemeClr val="tx1"/>
                          </a:solidFill>
                          <a:latin typeface="Times New Roman" pitchFamily="18" charset="0"/>
                          <a:cs typeface="Times New Roman" pitchFamily="18" charset="0"/>
                        </a:rPr>
                        <a:t> tiền đề</a:t>
                      </a:r>
                      <a:endParaRPr lang="en-US" sz="2000" b="1">
                        <a:solidFill>
                          <a:schemeClr val="tx1"/>
                        </a:solidFill>
                        <a:latin typeface="Times New Roman" pitchFamily="18" charset="0"/>
                        <a:cs typeface="Times New Roman" pitchFamily="18" charset="0"/>
                      </a:endParaRPr>
                    </a:p>
                  </a:txBody>
                  <a:tcPr>
                    <a:solidFill>
                      <a:srgbClr val="FFFF00"/>
                    </a:solidFill>
                  </a:tcPr>
                </a:tc>
                <a:extLst>
                  <a:ext uri="{0D108BD9-81ED-4DB2-BD59-A6C34878D82A}">
                    <a16:rowId xmlns:a16="http://schemas.microsoft.com/office/drawing/2014/main" val="10000"/>
                  </a:ext>
                </a:extLst>
              </a:tr>
              <a:tr h="774700">
                <a:tc>
                  <a:txBody>
                    <a:bodyPr/>
                    <a:lstStyle/>
                    <a:p>
                      <a:r>
                        <a:rPr lang="en-US" sz="2000" b="1">
                          <a:solidFill>
                            <a:srgbClr val="FF0000"/>
                          </a:solidFill>
                          <a:latin typeface="Times New Roman" pitchFamily="18" charset="0"/>
                          <a:cs typeface="Times New Roman" pitchFamily="18" charset="0"/>
                        </a:rPr>
                        <a:t>+ Can thiệp</a:t>
                      </a:r>
                      <a:r>
                        <a:rPr lang="en-US" sz="2000" b="1" baseline="0">
                          <a:solidFill>
                            <a:srgbClr val="FF0000"/>
                          </a:solidFill>
                          <a:latin typeface="Times New Roman" pitchFamily="18" charset="0"/>
                          <a:cs typeface="Times New Roman" pitchFamily="18" charset="0"/>
                        </a:rPr>
                        <a:t> loại bỏ yếu tố khởi phát hành vi: </a:t>
                      </a:r>
                      <a:r>
                        <a:rPr lang="en-US" sz="2000" baseline="0">
                          <a:latin typeface="Times New Roman" pitchFamily="18" charset="0"/>
                          <a:cs typeface="Times New Roman" pitchFamily="18" charset="0"/>
                        </a:rPr>
                        <a:t>Cất Ipad khỏi tầm nhìn của trẻ.</a:t>
                      </a:r>
                    </a:p>
                    <a:p>
                      <a:r>
                        <a:rPr lang="en-US" sz="2000" b="1" baseline="0">
                          <a:solidFill>
                            <a:srgbClr val="FF0000"/>
                          </a:solidFill>
                          <a:latin typeface="Times New Roman" pitchFamily="18" charset="0"/>
                          <a:cs typeface="Times New Roman" pitchFamily="18" charset="0"/>
                        </a:rPr>
                        <a:t>+ Can thiệp làm giảm nhu cầu thực hiện hành vi không mong muốn</a:t>
                      </a:r>
                    </a:p>
                    <a:p>
                      <a:pPr marL="285750" indent="-285750">
                        <a:buFontTx/>
                        <a:buChar char="-"/>
                      </a:pPr>
                      <a:r>
                        <a:rPr lang="en-US" sz="2000" baseline="0">
                          <a:latin typeface="Times New Roman" pitchFamily="18" charset="0"/>
                          <a:cs typeface="Times New Roman" pitchFamily="18" charset="0"/>
                        </a:rPr>
                        <a:t>Thỉnh thoảng cho trẻ chơi Ipad trong khoảng thời gian ngắn, nhất là sau khi trẻ học tốt, làm việc nhà,…</a:t>
                      </a:r>
                    </a:p>
                    <a:p>
                      <a:pPr marL="285750" indent="-285750">
                        <a:buFontTx/>
                        <a:buChar char="-"/>
                      </a:pPr>
                      <a:r>
                        <a:rPr lang="en-US" sz="2000" baseline="0">
                          <a:latin typeface="Times New Roman" pitchFamily="18" charset="0"/>
                          <a:cs typeface="Times New Roman" pitchFamily="18" charset="0"/>
                        </a:rPr>
                        <a:t>Dạy trẻ biết xin Ipad (trẻ chưa nói được từ Ipad), có thể dạy trẻ dùng ảnh Ipad để xin.</a:t>
                      </a:r>
                      <a:endParaRPr lang="en-US" sz="2000">
                        <a:latin typeface="Times New Roman" pitchFamily="18" charset="0"/>
                        <a:cs typeface="Times New Roman" pitchFamily="18" charset="0"/>
                      </a:endParaRPr>
                    </a:p>
                  </a:txBody>
                  <a:tcPr>
                    <a:solidFill>
                      <a:schemeClr val="accent5">
                        <a:lumMod val="40000"/>
                        <a:lumOff val="60000"/>
                      </a:schemeClr>
                    </a:solidFill>
                  </a:tcPr>
                </a:tc>
                <a:extLst>
                  <a:ext uri="{0D108BD9-81ED-4DB2-BD59-A6C34878D82A}">
                    <a16:rowId xmlns:a16="http://schemas.microsoft.com/office/drawing/2014/main" val="10001"/>
                  </a:ext>
                </a:extLst>
              </a:tr>
              <a:tr h="429260">
                <a:tc>
                  <a:txBody>
                    <a:bodyPr/>
                    <a:lstStyle/>
                    <a:p>
                      <a:pPr algn="ctr"/>
                      <a:r>
                        <a:rPr lang="en-US" sz="2000" b="1">
                          <a:latin typeface="Times New Roman" pitchFamily="18" charset="0"/>
                          <a:cs typeface="Times New Roman" pitchFamily="18" charset="0"/>
                        </a:rPr>
                        <a:t>Chặn</a:t>
                      </a:r>
                      <a:r>
                        <a:rPr lang="en-US" sz="2000" b="1" baseline="0">
                          <a:latin typeface="Times New Roman" pitchFamily="18" charset="0"/>
                          <a:cs typeface="Times New Roman" pitchFamily="18" charset="0"/>
                        </a:rPr>
                        <a:t> và chuyển hướng hành vi</a:t>
                      </a:r>
                      <a:endParaRPr lang="en-US" sz="2000" b="1">
                        <a:latin typeface="Times New Roman" pitchFamily="18" charset="0"/>
                        <a:cs typeface="Times New Roman" pitchFamily="18" charset="0"/>
                      </a:endParaRPr>
                    </a:p>
                  </a:txBody>
                  <a:tcPr>
                    <a:solidFill>
                      <a:srgbClr val="FFFF00"/>
                    </a:solidFill>
                  </a:tcPr>
                </a:tc>
                <a:extLst>
                  <a:ext uri="{0D108BD9-81ED-4DB2-BD59-A6C34878D82A}">
                    <a16:rowId xmlns:a16="http://schemas.microsoft.com/office/drawing/2014/main" val="10002"/>
                  </a:ext>
                </a:extLst>
              </a:tr>
              <a:tr h="774700">
                <a:tc>
                  <a:txBody>
                    <a:bodyPr/>
                    <a:lstStyle/>
                    <a:p>
                      <a:r>
                        <a:rPr lang="en-US" sz="2000">
                          <a:latin typeface="Times New Roman" pitchFamily="18" charset="0"/>
                          <a:cs typeface="Times New Roman" pitchFamily="18" charset="0"/>
                        </a:rPr>
                        <a:t>-</a:t>
                      </a:r>
                      <a:r>
                        <a:rPr lang="en-US" sz="2000" baseline="0">
                          <a:latin typeface="Times New Roman" pitchFamily="18" charset="0"/>
                          <a:cs typeface="Times New Roman" pitchFamily="18" charset="0"/>
                        </a:rPr>
                        <a:t> Giữ tay để trẻ không đánh được vào đầu. Cùng trẻ thực hiện một hoạt động khác thật nhanh để giúp trẻ bình tĩnh hơn</a:t>
                      </a:r>
                      <a:endParaRPr lang="en-US" sz="2000">
                        <a:latin typeface="Times New Roman" pitchFamily="18" charset="0"/>
                        <a:cs typeface="Times New Roman" pitchFamily="18" charset="0"/>
                      </a:endParaRPr>
                    </a:p>
                  </a:txBody>
                  <a:tcPr>
                    <a:solidFill>
                      <a:schemeClr val="accent5">
                        <a:lumMod val="40000"/>
                        <a:lumOff val="60000"/>
                      </a:schemeClr>
                    </a:solidFill>
                  </a:tcPr>
                </a:tc>
                <a:extLst>
                  <a:ext uri="{0D108BD9-81ED-4DB2-BD59-A6C34878D82A}">
                    <a16:rowId xmlns:a16="http://schemas.microsoft.com/office/drawing/2014/main" val="10003"/>
                  </a:ext>
                </a:extLst>
              </a:tr>
              <a:tr h="457200">
                <a:tc>
                  <a:txBody>
                    <a:bodyPr/>
                    <a:lstStyle/>
                    <a:p>
                      <a:pPr algn="ctr"/>
                      <a:r>
                        <a:rPr lang="en-US" sz="2000" b="1">
                          <a:latin typeface="Times New Roman" pitchFamily="18" charset="0"/>
                          <a:cs typeface="Times New Roman" pitchFamily="18" charset="0"/>
                        </a:rPr>
                        <a:t>Can thiệp</a:t>
                      </a:r>
                      <a:r>
                        <a:rPr lang="en-US" sz="2000" b="1" baseline="0">
                          <a:latin typeface="Times New Roman" pitchFamily="18" charset="0"/>
                          <a:cs typeface="Times New Roman" pitchFamily="18" charset="0"/>
                        </a:rPr>
                        <a:t> kết quả</a:t>
                      </a:r>
                      <a:endParaRPr lang="en-US" sz="2000" b="1">
                        <a:latin typeface="Times New Roman" pitchFamily="18" charset="0"/>
                        <a:cs typeface="Times New Roman" pitchFamily="18" charset="0"/>
                      </a:endParaRPr>
                    </a:p>
                  </a:txBody>
                  <a:tcPr>
                    <a:solidFill>
                      <a:srgbClr val="FFFF00"/>
                    </a:solidFill>
                  </a:tcPr>
                </a:tc>
                <a:extLst>
                  <a:ext uri="{0D108BD9-81ED-4DB2-BD59-A6C34878D82A}">
                    <a16:rowId xmlns:a16="http://schemas.microsoft.com/office/drawing/2014/main" val="10004"/>
                  </a:ext>
                </a:extLst>
              </a:tr>
              <a:tr h="774700">
                <a:tc>
                  <a:txBody>
                    <a:bodyPr/>
                    <a:lstStyle/>
                    <a:p>
                      <a:r>
                        <a:rPr lang="en-US" sz="2000" b="1">
                          <a:solidFill>
                            <a:srgbClr val="FF0000"/>
                          </a:solidFill>
                          <a:latin typeface="Times New Roman" pitchFamily="18" charset="0"/>
                          <a:cs typeface="Times New Roman" pitchFamily="18" charset="0"/>
                        </a:rPr>
                        <a:t>+ Ngừng</a:t>
                      </a:r>
                      <a:r>
                        <a:rPr lang="en-US" sz="2000" b="1" baseline="0">
                          <a:solidFill>
                            <a:srgbClr val="FF0000"/>
                          </a:solidFill>
                          <a:latin typeface="Times New Roman" pitchFamily="18" charset="0"/>
                          <a:cs typeface="Times New Roman" pitchFamily="18" charset="0"/>
                        </a:rPr>
                        <a:t> củng cố: </a:t>
                      </a:r>
                      <a:r>
                        <a:rPr lang="en-US" sz="2000" baseline="0">
                          <a:latin typeface="Times New Roman" pitchFamily="18" charset="0"/>
                          <a:cs typeface="Times New Roman" pitchFamily="18" charset="0"/>
                        </a:rPr>
                        <a:t>Nếu trẻ đánh tay vào đầu thì sẽ không đưa Ipad cho trẻ. Nếu kết hợp chặn hành vi này, hướng trẻ sang hành vi phù hợp (nói “ạ” hoặc dùng thẻ tranh Ipad để thể hiện nhu cầu), chỉ khi đó mới đưa Ipad cho trẻ.</a:t>
                      </a:r>
                      <a:endParaRPr lang="en-US" sz="2000">
                        <a:latin typeface="Times New Roman" pitchFamily="18" charset="0"/>
                        <a:cs typeface="Times New Roman" pitchFamily="18" charset="0"/>
                      </a:endParaRPr>
                    </a:p>
                  </a:txBody>
                  <a:tcPr>
                    <a:solidFill>
                      <a:schemeClr val="accent5">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59040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200" b="1">
                <a:solidFill>
                  <a:srgbClr val="FF0000"/>
                </a:solidFill>
                <a:latin typeface="Times New Roman" pitchFamily="18" charset="0"/>
                <a:cs typeface="Times New Roman" pitchFamily="18" charset="0"/>
              </a:rPr>
              <a:t>* Tình huống 2:  </a:t>
            </a:r>
            <a:r>
              <a:rPr lang="en-US" sz="2200">
                <a:latin typeface="Times New Roman" pitchFamily="18" charset="0"/>
                <a:cs typeface="Times New Roman" pitchFamily="18" charset="0"/>
              </a:rPr>
              <a:t>Nam ( 2 tuổi) ném đồ chơi qua cửa sổ</a:t>
            </a:r>
            <a:br>
              <a:rPr lang="en-US" sz="2200" b="1">
                <a:solidFill>
                  <a:srgbClr val="FF0000"/>
                </a:solidFill>
                <a:latin typeface="Times New Roman" pitchFamily="18" charset="0"/>
                <a:cs typeface="Times New Roman" pitchFamily="18" charset="0"/>
              </a:rPr>
            </a:br>
            <a:r>
              <a:rPr lang="en-US" sz="2200" b="1">
                <a:solidFill>
                  <a:srgbClr val="FF0000"/>
                </a:solidFill>
                <a:latin typeface="Times New Roman" pitchFamily="18" charset="0"/>
                <a:cs typeface="Times New Roman" pitchFamily="18" charset="0"/>
              </a:rPr>
              <a:t>- Kết quả phân tích chức năng hành vi: </a:t>
            </a:r>
            <a:r>
              <a:rPr lang="en-US" sz="2200">
                <a:latin typeface="Times New Roman" pitchFamily="18" charset="0"/>
                <a:cs typeface="Times New Roman" pitchFamily="18" charset="0"/>
              </a:rPr>
              <a:t>Đạt được phần thưởng tự thân (trẻ thích cảm giác ném và thấy đồ chơi rơi xuống)</a:t>
            </a:r>
          </a:p>
        </p:txBody>
      </p:sp>
      <p:graphicFrame>
        <p:nvGraphicFramePr>
          <p:cNvPr id="4" name="Table 3"/>
          <p:cNvGraphicFramePr>
            <a:graphicFrameLocks noGrp="1"/>
          </p:cNvGraphicFramePr>
          <p:nvPr>
            <p:extLst>
              <p:ext uri="{D42A27DB-BD31-4B8C-83A1-F6EECF244321}">
                <p14:modId xmlns:p14="http://schemas.microsoft.com/office/powerpoint/2010/main" val="255460652"/>
              </p:ext>
            </p:extLst>
          </p:nvPr>
        </p:nvGraphicFramePr>
        <p:xfrm>
          <a:off x="228600" y="1905000"/>
          <a:ext cx="8915400" cy="4447540"/>
        </p:xfrm>
        <a:graphic>
          <a:graphicData uri="http://schemas.openxmlformats.org/drawingml/2006/table">
            <a:tbl>
              <a:tblPr firstRow="1" bandRow="1">
                <a:tableStyleId>{5C22544A-7EE6-4342-B048-85BDC9FD1C3A}</a:tableStyleId>
              </a:tblPr>
              <a:tblGrid>
                <a:gridCol w="8915400">
                  <a:extLst>
                    <a:ext uri="{9D8B030D-6E8A-4147-A177-3AD203B41FA5}">
                      <a16:colId xmlns:a16="http://schemas.microsoft.com/office/drawing/2014/main" val="20000"/>
                    </a:ext>
                  </a:extLst>
                </a:gridCol>
              </a:tblGrid>
              <a:tr h="381000">
                <a:tc>
                  <a:txBody>
                    <a:bodyPr/>
                    <a:lstStyle/>
                    <a:p>
                      <a:pPr algn="ctr"/>
                      <a:r>
                        <a:rPr lang="en-US" sz="2000" b="1">
                          <a:solidFill>
                            <a:schemeClr val="tx1"/>
                          </a:solidFill>
                          <a:latin typeface="Times New Roman" pitchFamily="18" charset="0"/>
                          <a:cs typeface="Times New Roman" pitchFamily="18" charset="0"/>
                        </a:rPr>
                        <a:t>Can thiệp</a:t>
                      </a:r>
                      <a:r>
                        <a:rPr lang="en-US" sz="2000" b="1" baseline="0">
                          <a:solidFill>
                            <a:schemeClr val="tx1"/>
                          </a:solidFill>
                          <a:latin typeface="Times New Roman" pitchFamily="18" charset="0"/>
                          <a:cs typeface="Times New Roman" pitchFamily="18" charset="0"/>
                        </a:rPr>
                        <a:t> tiền đề</a:t>
                      </a:r>
                      <a:endParaRPr lang="en-US" sz="2000" b="1">
                        <a:solidFill>
                          <a:schemeClr val="tx1"/>
                        </a:solidFill>
                        <a:latin typeface="Times New Roman" pitchFamily="18" charset="0"/>
                        <a:cs typeface="Times New Roman" pitchFamily="18" charset="0"/>
                      </a:endParaRPr>
                    </a:p>
                  </a:txBody>
                  <a:tcPr>
                    <a:solidFill>
                      <a:srgbClr val="FFFF00"/>
                    </a:solidFill>
                  </a:tcPr>
                </a:tc>
                <a:extLst>
                  <a:ext uri="{0D108BD9-81ED-4DB2-BD59-A6C34878D82A}">
                    <a16:rowId xmlns:a16="http://schemas.microsoft.com/office/drawing/2014/main" val="10000"/>
                  </a:ext>
                </a:extLst>
              </a:tr>
              <a:tr h="774700">
                <a:tc>
                  <a:txBody>
                    <a:bodyPr/>
                    <a:lstStyle/>
                    <a:p>
                      <a:r>
                        <a:rPr lang="en-US" sz="2000" b="1">
                          <a:solidFill>
                            <a:srgbClr val="FF0000"/>
                          </a:solidFill>
                          <a:latin typeface="Times New Roman" pitchFamily="18" charset="0"/>
                          <a:cs typeface="Times New Roman" pitchFamily="18" charset="0"/>
                        </a:rPr>
                        <a:t>+ Can thiệp</a:t>
                      </a:r>
                      <a:r>
                        <a:rPr lang="en-US" sz="2000" b="1" baseline="0">
                          <a:solidFill>
                            <a:srgbClr val="FF0000"/>
                          </a:solidFill>
                          <a:latin typeface="Times New Roman" pitchFamily="18" charset="0"/>
                          <a:cs typeface="Times New Roman" pitchFamily="18" charset="0"/>
                        </a:rPr>
                        <a:t> loại bỏ yếu tố khởi phát hành vi: </a:t>
                      </a:r>
                      <a:r>
                        <a:rPr lang="en-US" sz="2000" b="0" baseline="0">
                          <a:latin typeface="Times New Roman" pitchFamily="18" charset="0"/>
                          <a:cs typeface="Times New Roman" pitchFamily="18" charset="0"/>
                        </a:rPr>
                        <a:t>Cất những đồ mà con thích ném ở tầm mà trẻ không tự lấy được hoặc để trong các hộp có chốt</a:t>
                      </a:r>
                    </a:p>
                    <a:p>
                      <a:r>
                        <a:rPr lang="en-US" sz="2000" b="1" baseline="0">
                          <a:solidFill>
                            <a:srgbClr val="FF0000"/>
                          </a:solidFill>
                          <a:latin typeface="Times New Roman" pitchFamily="18" charset="0"/>
                          <a:cs typeface="Times New Roman" pitchFamily="18" charset="0"/>
                        </a:rPr>
                        <a:t>+ Can thiệp làm giảm nhu cầu thực hiện hành vi không mong muốn</a:t>
                      </a:r>
                    </a:p>
                    <a:p>
                      <a:pPr marL="285750" indent="-285750">
                        <a:buFontTx/>
                        <a:buChar char="-"/>
                      </a:pPr>
                      <a:r>
                        <a:rPr lang="en-US" sz="2000" b="0" baseline="0">
                          <a:latin typeface="Times New Roman" pitchFamily="18" charset="0"/>
                          <a:cs typeface="Times New Roman" pitchFamily="18" charset="0"/>
                        </a:rPr>
                        <a:t>Cho trẻ chơi các hoạt động mang lại cảm giác tương tự như lúc trẻ ném đồ chơi qua cửa sổ ( Vd: ném bóng vào giỏ, ném túi cát…)</a:t>
                      </a:r>
                    </a:p>
                  </a:txBody>
                  <a:tcPr>
                    <a:solidFill>
                      <a:schemeClr val="accent5">
                        <a:lumMod val="40000"/>
                        <a:lumOff val="60000"/>
                      </a:schemeClr>
                    </a:solidFill>
                  </a:tcPr>
                </a:tc>
                <a:extLst>
                  <a:ext uri="{0D108BD9-81ED-4DB2-BD59-A6C34878D82A}">
                    <a16:rowId xmlns:a16="http://schemas.microsoft.com/office/drawing/2014/main" val="10001"/>
                  </a:ext>
                </a:extLst>
              </a:tr>
              <a:tr h="429260">
                <a:tc>
                  <a:txBody>
                    <a:bodyPr/>
                    <a:lstStyle/>
                    <a:p>
                      <a:pPr algn="ctr"/>
                      <a:r>
                        <a:rPr lang="en-US" sz="2000" b="0">
                          <a:latin typeface="Times New Roman" pitchFamily="18" charset="0"/>
                          <a:cs typeface="Times New Roman" pitchFamily="18" charset="0"/>
                        </a:rPr>
                        <a:t>Chặn</a:t>
                      </a:r>
                      <a:r>
                        <a:rPr lang="en-US" sz="2000" b="0" baseline="0">
                          <a:latin typeface="Times New Roman" pitchFamily="18" charset="0"/>
                          <a:cs typeface="Times New Roman" pitchFamily="18" charset="0"/>
                        </a:rPr>
                        <a:t> và chuyển hướng hành vi</a:t>
                      </a:r>
                      <a:endParaRPr lang="en-US" sz="2000" b="0">
                        <a:latin typeface="Times New Roman" pitchFamily="18" charset="0"/>
                        <a:cs typeface="Times New Roman" pitchFamily="18" charset="0"/>
                      </a:endParaRPr>
                    </a:p>
                  </a:txBody>
                  <a:tcPr>
                    <a:solidFill>
                      <a:srgbClr val="FFFF00"/>
                    </a:solidFill>
                  </a:tcPr>
                </a:tc>
                <a:extLst>
                  <a:ext uri="{0D108BD9-81ED-4DB2-BD59-A6C34878D82A}">
                    <a16:rowId xmlns:a16="http://schemas.microsoft.com/office/drawing/2014/main" val="10002"/>
                  </a:ext>
                </a:extLst>
              </a:tr>
              <a:tr h="774700">
                <a:tc>
                  <a:txBody>
                    <a:bodyPr/>
                    <a:lstStyle/>
                    <a:p>
                      <a:r>
                        <a:rPr lang="en-US" sz="2000" b="0">
                          <a:latin typeface="Times New Roman" pitchFamily="18" charset="0"/>
                          <a:cs typeface="Times New Roman" pitchFamily="18" charset="0"/>
                        </a:rPr>
                        <a:t>-</a:t>
                      </a:r>
                      <a:r>
                        <a:rPr lang="en-US" sz="2000" b="0" baseline="0">
                          <a:latin typeface="Times New Roman" pitchFamily="18" charset="0"/>
                          <a:cs typeface="Times New Roman" pitchFamily="18" charset="0"/>
                        </a:rPr>
                        <a:t> Giữ tay để trẻ không ném đồ, có thể cầm tay trẻ hướng dẫn cách trẻ chơi với đồ chơi đó hoặc giúp trẻ cất đồ chơi về đúng vị trí</a:t>
                      </a:r>
                      <a:endParaRPr lang="en-US" sz="2000" b="0">
                        <a:latin typeface="Times New Roman" pitchFamily="18" charset="0"/>
                        <a:cs typeface="Times New Roman" pitchFamily="18" charset="0"/>
                      </a:endParaRPr>
                    </a:p>
                  </a:txBody>
                  <a:tcPr>
                    <a:solidFill>
                      <a:schemeClr val="accent5">
                        <a:lumMod val="40000"/>
                        <a:lumOff val="60000"/>
                      </a:schemeClr>
                    </a:solidFill>
                  </a:tcPr>
                </a:tc>
                <a:extLst>
                  <a:ext uri="{0D108BD9-81ED-4DB2-BD59-A6C34878D82A}">
                    <a16:rowId xmlns:a16="http://schemas.microsoft.com/office/drawing/2014/main" val="10003"/>
                  </a:ext>
                </a:extLst>
              </a:tr>
              <a:tr h="457200">
                <a:tc>
                  <a:txBody>
                    <a:bodyPr/>
                    <a:lstStyle/>
                    <a:p>
                      <a:pPr algn="ctr"/>
                      <a:r>
                        <a:rPr lang="en-US" sz="2000" b="0">
                          <a:latin typeface="Times New Roman" pitchFamily="18" charset="0"/>
                          <a:cs typeface="Times New Roman" pitchFamily="18" charset="0"/>
                        </a:rPr>
                        <a:t>Can thiệp</a:t>
                      </a:r>
                      <a:r>
                        <a:rPr lang="en-US" sz="2000" b="0" baseline="0">
                          <a:latin typeface="Times New Roman" pitchFamily="18" charset="0"/>
                          <a:cs typeface="Times New Roman" pitchFamily="18" charset="0"/>
                        </a:rPr>
                        <a:t> kết quả</a:t>
                      </a:r>
                      <a:endParaRPr lang="en-US" sz="2000" b="0">
                        <a:latin typeface="Times New Roman" pitchFamily="18" charset="0"/>
                        <a:cs typeface="Times New Roman" pitchFamily="18" charset="0"/>
                      </a:endParaRPr>
                    </a:p>
                  </a:txBody>
                  <a:tcPr>
                    <a:solidFill>
                      <a:srgbClr val="FFFF00"/>
                    </a:solidFill>
                  </a:tcPr>
                </a:tc>
                <a:extLst>
                  <a:ext uri="{0D108BD9-81ED-4DB2-BD59-A6C34878D82A}">
                    <a16:rowId xmlns:a16="http://schemas.microsoft.com/office/drawing/2014/main" val="10004"/>
                  </a:ext>
                </a:extLst>
              </a:tr>
              <a:tr h="774700">
                <a:tc>
                  <a:txBody>
                    <a:bodyPr/>
                    <a:lstStyle/>
                    <a:p>
                      <a:r>
                        <a:rPr lang="en-US" sz="2000" b="1">
                          <a:solidFill>
                            <a:srgbClr val="FF0000"/>
                          </a:solidFill>
                          <a:latin typeface="Times New Roman" pitchFamily="18" charset="0"/>
                          <a:cs typeface="Times New Roman" pitchFamily="18" charset="0"/>
                        </a:rPr>
                        <a:t>+ Phạt:</a:t>
                      </a:r>
                      <a:r>
                        <a:rPr lang="en-US" sz="2000" b="1" baseline="0">
                          <a:solidFill>
                            <a:srgbClr val="FF0000"/>
                          </a:solidFill>
                          <a:latin typeface="Times New Roman" pitchFamily="18" charset="0"/>
                          <a:cs typeface="Times New Roman" pitchFamily="18" charset="0"/>
                        </a:rPr>
                        <a:t> </a:t>
                      </a:r>
                      <a:r>
                        <a:rPr lang="en-US" sz="2000" b="0" baseline="0">
                          <a:solidFill>
                            <a:schemeClr val="tx1"/>
                          </a:solidFill>
                          <a:latin typeface="Times New Roman" pitchFamily="18" charset="0"/>
                          <a:cs typeface="Times New Roman" pitchFamily="18" charset="0"/>
                        </a:rPr>
                        <a:t>Yêu cầu trẻ chạy xuống nhặt hết đồ chơi và dọn cất lại đúng chỗ</a:t>
                      </a:r>
                      <a:endParaRPr lang="en-US" sz="2000" b="0">
                        <a:solidFill>
                          <a:schemeClr val="tx1"/>
                        </a:solidFill>
                        <a:latin typeface="Times New Roman" pitchFamily="18" charset="0"/>
                        <a:cs typeface="Times New Roman" pitchFamily="18" charset="0"/>
                      </a:endParaRPr>
                    </a:p>
                  </a:txBody>
                  <a:tcPr>
                    <a:solidFill>
                      <a:schemeClr val="accent5">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16412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4. </a:t>
            </a:r>
            <a:r>
              <a:rPr lang="en-US" b="1" dirty="0" err="1">
                <a:solidFill>
                  <a:srgbClr val="FF0000"/>
                </a:solidFill>
                <a:latin typeface="Times New Roman" panose="02020603050405020304" pitchFamily="18" charset="0"/>
                <a:cs typeface="Times New Roman" panose="02020603050405020304" pitchFamily="18" charset="0"/>
              </a:rPr>
              <a:t>Kỹ</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năng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xã</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hội</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447800"/>
            <a:ext cx="8229600" cy="4525963"/>
          </a:xfrm>
        </p:spPr>
        <p:txBody>
          <a:bodyPr/>
          <a:lstStyle/>
          <a:p>
            <a:pPr marL="0" indent="0">
              <a:lnSpc>
                <a:spcPct val="150000"/>
              </a:lnSpc>
              <a:buNone/>
            </a:pPr>
            <a:r>
              <a:rPr lang="en-US">
                <a:latin typeface="Times New Roman" pitchFamily="18" charset="0"/>
                <a:cs typeface="Times New Roman" pitchFamily="18" charset="0"/>
              </a:rPr>
              <a:t>Là một tập hợp các kỹ năng con người sử dụng để tương tác, giao tiếp, giải quyết các vấn đề trong cuộc sống nhằm hướng tới việc hình thành mối quan hệ xã hội và thích nghi tốt với đời sống xã hội.</a:t>
            </a:r>
          </a:p>
        </p:txBody>
      </p:sp>
    </p:spTree>
    <p:extLst>
      <p:ext uri="{BB962C8B-B14F-4D97-AF65-F5344CB8AC3E}">
        <p14:creationId xmlns:p14="http://schemas.microsoft.com/office/powerpoint/2010/main" val="4020158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42503667"/>
              </p:ext>
            </p:extLst>
          </p:nvPr>
        </p:nvGraphicFramePr>
        <p:xfrm>
          <a:off x="304800" y="1295400"/>
          <a:ext cx="8534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a:hlinkClick r:id="rId7" action="ppaction://hlinkfile"/>
          </p:cNvPr>
          <p:cNvSpPr/>
          <p:nvPr/>
        </p:nvSpPr>
        <p:spPr>
          <a:xfrm>
            <a:off x="389508" y="332656"/>
            <a:ext cx="83820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vi-VN" sz="2000" b="1" dirty="0">
                <a:latin typeface="Times New Roman" panose="02020603050405020304" pitchFamily="18" charset="0"/>
                <a:cs typeface="Times New Roman" panose="02020603050405020304" pitchFamily="18" charset="0"/>
              </a:rPr>
              <a:t>KHÁI NIỆM </a:t>
            </a:r>
            <a:r>
              <a:rPr lang="en-US" altLang="vi-VN" sz="2000" b="1">
                <a:latin typeface="Times New Roman" panose="02020603050405020304" pitchFamily="18" charset="0"/>
                <a:cs typeface="Times New Roman" panose="02020603050405020304" pitchFamily="18" charset="0"/>
              </a:rPr>
              <a:t>TỰ KỶ</a:t>
            </a:r>
            <a:endParaRPr lang="en-US" sz="2000" b="1" dirty="0">
              <a:latin typeface="Times New Roman" pitchFamily="18" charset="0"/>
              <a:cs typeface="Times New Roman" pitchFamily="18" charset="0"/>
            </a:endParaRPr>
          </a:p>
        </p:txBody>
      </p:sp>
      <p:sp>
        <p:nvSpPr>
          <p:cNvPr id="9" name="Rectangle 3"/>
          <p:cNvSpPr txBox="1">
            <a:spLocks noChangeArrowheads="1"/>
          </p:cNvSpPr>
          <p:nvPr/>
        </p:nvSpPr>
        <p:spPr>
          <a:xfrm>
            <a:off x="179512" y="1268760"/>
            <a:ext cx="8801992" cy="48398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vi-VN" altLang="vi-VN" sz="2400" b="1" i="1">
                <a:latin typeface="Times New Roman" pitchFamily="18" charset="0"/>
                <a:cs typeface="Times New Roman" pitchFamily="18" charset="0"/>
              </a:rPr>
              <a:t>Tự k</a:t>
            </a:r>
            <a:r>
              <a:rPr lang="en-US" altLang="vi-VN" sz="2400" b="1" i="1">
                <a:latin typeface="Times New Roman" pitchFamily="18" charset="0"/>
                <a:cs typeface="Times New Roman" pitchFamily="18" charset="0"/>
              </a:rPr>
              <a:t>ỷ</a:t>
            </a:r>
            <a:r>
              <a:rPr lang="vi-VN" altLang="vi-VN" sz="2400" b="1" i="1">
                <a:latin typeface="Times New Roman" pitchFamily="18" charset="0"/>
                <a:cs typeface="Times New Roman" pitchFamily="18" charset="0"/>
              </a:rPr>
              <a:t> </a:t>
            </a:r>
            <a:r>
              <a:rPr lang="vi-VN" altLang="vi-VN" sz="2400" b="1" i="1" dirty="0">
                <a:latin typeface="Times New Roman" pitchFamily="18" charset="0"/>
                <a:cs typeface="Times New Roman" pitchFamily="18" charset="0"/>
              </a:rPr>
              <a:t>là một dạng </a:t>
            </a:r>
            <a:r>
              <a:rPr lang="vi-VN" altLang="vi-VN" sz="2400" b="1" i="1" dirty="0">
                <a:solidFill>
                  <a:srgbClr val="FF0000"/>
                </a:solidFill>
                <a:latin typeface="Times New Roman" pitchFamily="18" charset="0"/>
                <a:cs typeface="Times New Roman" pitchFamily="18" charset="0"/>
              </a:rPr>
              <a:t>khuyết tật phát triển </a:t>
            </a:r>
            <a:r>
              <a:rPr lang="vi-VN" altLang="vi-VN" sz="2400" b="1" i="1" dirty="0">
                <a:latin typeface="Times New Roman" pitchFamily="18" charset="0"/>
                <a:cs typeface="Times New Roman" pitchFamily="18" charset="0"/>
              </a:rPr>
              <a:t>tồn tại </a:t>
            </a:r>
            <a:r>
              <a:rPr lang="vi-VN" altLang="vi-VN" sz="2400" b="1" i="1" dirty="0">
                <a:solidFill>
                  <a:srgbClr val="FF0000"/>
                </a:solidFill>
                <a:latin typeface="Times New Roman" pitchFamily="18" charset="0"/>
                <a:cs typeface="Times New Roman" pitchFamily="18" charset="0"/>
              </a:rPr>
              <a:t>suốt cuộc đời</a:t>
            </a:r>
            <a:r>
              <a:rPr lang="vi-VN" altLang="vi-VN" sz="2400" b="1" i="1" dirty="0">
                <a:latin typeface="Times New Roman" pitchFamily="18" charset="0"/>
                <a:cs typeface="Times New Roman" pitchFamily="18" charset="0"/>
              </a:rPr>
              <a:t>, thường xuất hiện trong </a:t>
            </a:r>
            <a:r>
              <a:rPr lang="vi-VN" altLang="vi-VN" sz="2400" b="1" i="1" dirty="0">
                <a:solidFill>
                  <a:srgbClr val="FF0000"/>
                </a:solidFill>
                <a:latin typeface="Times New Roman" pitchFamily="18" charset="0"/>
                <a:cs typeface="Times New Roman" pitchFamily="18" charset="0"/>
              </a:rPr>
              <a:t>3 năm đầu</a:t>
            </a:r>
            <a:r>
              <a:rPr lang="vi-VN" altLang="vi-VN" sz="2400" b="1" i="1" dirty="0">
                <a:latin typeface="Times New Roman" pitchFamily="18" charset="0"/>
                <a:cs typeface="Times New Roman" pitchFamily="18" charset="0"/>
              </a:rPr>
              <a:t> đời. </a:t>
            </a:r>
          </a:p>
          <a:p>
            <a:pPr algn="just">
              <a:buFont typeface="Wingdings" panose="05000000000000000000" pitchFamily="2" charset="2"/>
              <a:buChar char="Ø"/>
            </a:pPr>
            <a:endParaRPr lang="vi-VN" altLang="vi-VN" sz="2400" b="1" i="1" dirty="0">
              <a:latin typeface="Times New Roman" pitchFamily="18" charset="0"/>
              <a:cs typeface="Times New Roman" pitchFamily="18" charset="0"/>
            </a:endParaRPr>
          </a:p>
          <a:p>
            <a:pPr algn="just">
              <a:buFont typeface="Wingdings" panose="05000000000000000000" pitchFamily="2" charset="2"/>
              <a:buChar char="Ø"/>
            </a:pPr>
            <a:r>
              <a:rPr lang="vi-VN" altLang="vi-VN" sz="2400" b="1" i="1">
                <a:latin typeface="Times New Roman" pitchFamily="18" charset="0"/>
                <a:cs typeface="Times New Roman" pitchFamily="18" charset="0"/>
              </a:rPr>
              <a:t>Tự k</a:t>
            </a:r>
            <a:r>
              <a:rPr lang="en-US" altLang="vi-VN" sz="2400" b="1" i="1">
                <a:latin typeface="Times New Roman" pitchFamily="18" charset="0"/>
                <a:cs typeface="Times New Roman" pitchFamily="18" charset="0"/>
              </a:rPr>
              <a:t>ỷ</a:t>
            </a:r>
            <a:r>
              <a:rPr lang="vi-VN" altLang="vi-VN" sz="2400" b="1" i="1">
                <a:latin typeface="Times New Roman" pitchFamily="18" charset="0"/>
                <a:cs typeface="Times New Roman" pitchFamily="18" charset="0"/>
              </a:rPr>
              <a:t> </a:t>
            </a:r>
            <a:r>
              <a:rPr lang="vi-VN" altLang="vi-VN" sz="2400" b="1" i="1" dirty="0">
                <a:latin typeface="Times New Roman" pitchFamily="18" charset="0"/>
                <a:cs typeface="Times New Roman" pitchFamily="18" charset="0"/>
              </a:rPr>
              <a:t>là </a:t>
            </a:r>
            <a:r>
              <a:rPr lang="vi-VN" altLang="vi-VN" sz="2400" b="1" i="1" dirty="0">
                <a:solidFill>
                  <a:srgbClr val="7030A0"/>
                </a:solidFill>
                <a:latin typeface="Times New Roman" pitchFamily="18" charset="0"/>
                <a:cs typeface="Times New Roman" pitchFamily="18" charset="0"/>
              </a:rPr>
              <a:t>do rối loạn thần kinh</a:t>
            </a:r>
            <a:r>
              <a:rPr lang="vi-VN" altLang="vi-VN" sz="2400" b="1" i="1" dirty="0">
                <a:latin typeface="Times New Roman" pitchFamily="18" charset="0"/>
                <a:cs typeface="Times New Roman" pitchFamily="18" charset="0"/>
              </a:rPr>
              <a:t> gây ảnh hưởng đến chức năng hoạt động của não bộ. </a:t>
            </a:r>
            <a:r>
              <a:rPr lang="vi-VN" altLang="vi-VN" sz="2400" b="1" i="1">
                <a:latin typeface="Times New Roman" pitchFamily="18" charset="0"/>
                <a:cs typeface="Times New Roman" pitchFamily="18" charset="0"/>
              </a:rPr>
              <a:t>Tự k</a:t>
            </a:r>
            <a:r>
              <a:rPr lang="en-US" altLang="vi-VN" sz="2400" b="1" i="1">
                <a:latin typeface="Times New Roman" pitchFamily="18" charset="0"/>
                <a:cs typeface="Times New Roman" pitchFamily="18" charset="0"/>
              </a:rPr>
              <a:t>ỷ</a:t>
            </a:r>
            <a:r>
              <a:rPr lang="vi-VN" altLang="vi-VN" sz="2400" b="1" i="1">
                <a:latin typeface="Times New Roman" pitchFamily="18" charset="0"/>
                <a:cs typeface="Times New Roman" pitchFamily="18" charset="0"/>
              </a:rPr>
              <a:t> </a:t>
            </a:r>
            <a:r>
              <a:rPr lang="vi-VN" altLang="vi-VN" sz="2400" b="1" i="1" dirty="0">
                <a:latin typeface="Times New Roman" pitchFamily="18" charset="0"/>
                <a:cs typeface="Times New Roman" pitchFamily="18" charset="0"/>
              </a:rPr>
              <a:t>có thể </a:t>
            </a:r>
            <a:r>
              <a:rPr lang="vi-VN" altLang="vi-VN" sz="2400" b="1" i="1" dirty="0">
                <a:solidFill>
                  <a:srgbClr val="FF0000"/>
                </a:solidFill>
                <a:latin typeface="Times New Roman" pitchFamily="18" charset="0"/>
                <a:cs typeface="Times New Roman" pitchFamily="18" charset="0"/>
              </a:rPr>
              <a:t>xảy ra với bất cứ ai</a:t>
            </a:r>
            <a:r>
              <a:rPr lang="vi-VN" altLang="vi-VN" sz="2400" b="1" i="1" dirty="0">
                <a:latin typeface="Times New Roman" pitchFamily="18" charset="0"/>
                <a:cs typeface="Times New Roman" pitchFamily="18" charset="0"/>
              </a:rPr>
              <a:t> không phân biệt giới tính, chủng tộc hoặc điều kiện kinh tế - xã hội. </a:t>
            </a:r>
          </a:p>
          <a:p>
            <a:pPr algn="just">
              <a:buFont typeface="Wingdings" panose="05000000000000000000" pitchFamily="2" charset="2"/>
              <a:buChar char="Ø"/>
            </a:pPr>
            <a:endParaRPr lang="vi-VN" altLang="vi-VN" sz="2400" b="1" i="1" dirty="0">
              <a:latin typeface="Times New Roman" pitchFamily="18" charset="0"/>
              <a:cs typeface="Times New Roman" pitchFamily="18" charset="0"/>
            </a:endParaRPr>
          </a:p>
          <a:p>
            <a:pPr algn="just">
              <a:buFont typeface="Wingdings" panose="05000000000000000000" pitchFamily="2" charset="2"/>
              <a:buChar char="Ø"/>
            </a:pPr>
            <a:r>
              <a:rPr lang="vi-VN" altLang="vi-VN" sz="2400" b="1" i="1" dirty="0">
                <a:latin typeface="Times New Roman" pitchFamily="18" charset="0"/>
                <a:cs typeface="Times New Roman" pitchFamily="18" charset="0"/>
              </a:rPr>
              <a:t>Đặc điểm của </a:t>
            </a:r>
            <a:r>
              <a:rPr lang="en-US" altLang="vi-VN" sz="2400" b="1" i="1" err="1">
                <a:latin typeface="Times New Roman" pitchFamily="18" charset="0"/>
                <a:cs typeface="Times New Roman" pitchFamily="18" charset="0"/>
              </a:rPr>
              <a:t>tự</a:t>
            </a:r>
            <a:r>
              <a:rPr lang="en-US" altLang="vi-VN" sz="2400" b="1" i="1">
                <a:latin typeface="Times New Roman" pitchFamily="18" charset="0"/>
                <a:cs typeface="Times New Roman" pitchFamily="18" charset="0"/>
              </a:rPr>
              <a:t> kỷ </a:t>
            </a:r>
            <a:r>
              <a:rPr lang="vi-VN" altLang="vi-VN" sz="2400" b="1" i="1">
                <a:latin typeface="Times New Roman" pitchFamily="18" charset="0"/>
                <a:cs typeface="Times New Roman" pitchFamily="18" charset="0"/>
              </a:rPr>
              <a:t>là </a:t>
            </a:r>
            <a:r>
              <a:rPr lang="vi-VN" altLang="vi-VN" sz="2400" b="1" i="1" dirty="0">
                <a:latin typeface="Times New Roman" pitchFamily="18" charset="0"/>
                <a:cs typeface="Times New Roman" pitchFamily="18" charset="0"/>
              </a:rPr>
              <a:t>những </a:t>
            </a:r>
            <a:r>
              <a:rPr lang="vi-VN" altLang="vi-VN" sz="2400" b="1" i="1" dirty="0">
                <a:solidFill>
                  <a:srgbClr val="0070C0"/>
                </a:solidFill>
                <a:latin typeface="Times New Roman" pitchFamily="18" charset="0"/>
                <a:cs typeface="Times New Roman" pitchFamily="18" charset="0"/>
              </a:rPr>
              <a:t>khiếm khuyết về tương tác xã hội, giao tiếp ngôn ngữ và phi ngôn ngữ</a:t>
            </a:r>
            <a:r>
              <a:rPr lang="vi-VN" altLang="vi-VN" sz="2400" b="1" i="1" dirty="0">
                <a:latin typeface="Times New Roman" pitchFamily="18" charset="0"/>
                <a:cs typeface="Times New Roman" pitchFamily="18" charset="0"/>
              </a:rPr>
              <a:t> và có </a:t>
            </a:r>
            <a:r>
              <a:rPr lang="vi-VN" altLang="vi-VN" sz="2400" b="1" i="1" dirty="0">
                <a:solidFill>
                  <a:srgbClr val="FF0066"/>
                </a:solidFill>
                <a:latin typeface="Times New Roman" pitchFamily="18" charset="0"/>
                <a:cs typeface="Times New Roman" pitchFamily="18" charset="0"/>
              </a:rPr>
              <a:t>hành vi, sở thích, hoạt động mang tính hạn hẹp, lặp đi lặp lại</a:t>
            </a:r>
            <a:r>
              <a:rPr lang="vi-VN" altLang="vi-VN" sz="2400" b="1" i="1" dirty="0">
                <a:latin typeface="Times New Roman" pitchFamily="18" charset="0"/>
                <a:cs typeface="Times New Roman" pitchFamily="18" charset="0"/>
              </a:rPr>
              <a:t>”.</a:t>
            </a:r>
            <a:endParaRPr lang="en-US" altLang="vi-VN" sz="2400" i="1" dirty="0">
              <a:latin typeface="Times New Roman" pitchFamily="18" charset="0"/>
              <a:cs typeface="Times New Roman" pitchFamily="18" charset="0"/>
            </a:endParaRPr>
          </a:p>
          <a:p>
            <a:pPr algn="r">
              <a:buFontTx/>
              <a:buNone/>
            </a:pPr>
            <a:r>
              <a:rPr lang="en-US" altLang="vi-VN" sz="2400" b="1" i="1" dirty="0">
                <a:latin typeface="Times New Roman" pitchFamily="18" charset="0"/>
                <a:cs typeface="Times New Roman" pitchFamily="18" charset="0"/>
              </a:rPr>
              <a:t>(</a:t>
            </a:r>
            <a:r>
              <a:rPr lang="en-US" altLang="vi-VN" sz="2400" b="1" i="1" dirty="0" err="1">
                <a:latin typeface="Times New Roman" pitchFamily="18" charset="0"/>
                <a:cs typeface="Times New Roman" pitchFamily="18" charset="0"/>
              </a:rPr>
              <a:t>Chuyên</a:t>
            </a:r>
            <a:r>
              <a:rPr lang="en-US" altLang="vi-VN" sz="2400" b="1" i="1" dirty="0">
                <a:latin typeface="Times New Roman" pitchFamily="18" charset="0"/>
                <a:cs typeface="Times New Roman" pitchFamily="18" charset="0"/>
              </a:rPr>
              <a:t> </a:t>
            </a:r>
            <a:r>
              <a:rPr lang="en-US" altLang="vi-VN" sz="2400" b="1" i="1" dirty="0" err="1">
                <a:latin typeface="Times New Roman" pitchFamily="18" charset="0"/>
                <a:cs typeface="Times New Roman" pitchFamily="18" charset="0"/>
              </a:rPr>
              <a:t>trang</a:t>
            </a:r>
            <a:r>
              <a:rPr lang="en-US" altLang="vi-VN" sz="2400" b="1" i="1" dirty="0">
                <a:latin typeface="Times New Roman" pitchFamily="18" charset="0"/>
                <a:cs typeface="Times New Roman" pitchFamily="18" charset="0"/>
              </a:rPr>
              <a:t> </a:t>
            </a:r>
            <a:r>
              <a:rPr lang="en-US" altLang="vi-VN" sz="2400" b="1" i="1" err="1">
                <a:latin typeface="Times New Roman" pitchFamily="18" charset="0"/>
                <a:cs typeface="Times New Roman" pitchFamily="18" charset="0"/>
              </a:rPr>
              <a:t>tự</a:t>
            </a:r>
            <a:r>
              <a:rPr lang="en-US" altLang="vi-VN" sz="2400" b="1" i="1">
                <a:latin typeface="Times New Roman" pitchFamily="18" charset="0"/>
                <a:cs typeface="Times New Roman" pitchFamily="18" charset="0"/>
              </a:rPr>
              <a:t> kỷ </a:t>
            </a:r>
            <a:r>
              <a:rPr lang="en-US" altLang="vi-VN" sz="2400" b="1" i="1" dirty="0" err="1">
                <a:latin typeface="Times New Roman" pitchFamily="18" charset="0"/>
                <a:cs typeface="Times New Roman" pitchFamily="18" charset="0"/>
              </a:rPr>
              <a:t>của</a:t>
            </a:r>
            <a:r>
              <a:rPr lang="en-US" altLang="vi-VN" sz="2400" b="1" i="1" dirty="0">
                <a:latin typeface="Times New Roman" pitchFamily="18" charset="0"/>
                <a:cs typeface="Times New Roman" pitchFamily="18" charset="0"/>
              </a:rPr>
              <a:t> </a:t>
            </a:r>
            <a:r>
              <a:rPr lang="en-US" altLang="vi-VN" sz="2400" b="1" i="1" dirty="0" err="1">
                <a:latin typeface="Times New Roman" pitchFamily="18" charset="0"/>
                <a:cs typeface="Times New Roman" pitchFamily="18" charset="0"/>
              </a:rPr>
              <a:t>Liên</a:t>
            </a:r>
            <a:r>
              <a:rPr lang="en-US" altLang="vi-VN" sz="2400" b="1" i="1" dirty="0">
                <a:latin typeface="Times New Roman" pitchFamily="18" charset="0"/>
                <a:cs typeface="Times New Roman" pitchFamily="18" charset="0"/>
              </a:rPr>
              <a:t> </a:t>
            </a:r>
            <a:r>
              <a:rPr lang="en-US" altLang="vi-VN" sz="2400" b="1" i="1" dirty="0" err="1">
                <a:latin typeface="Times New Roman" pitchFamily="18" charset="0"/>
                <a:cs typeface="Times New Roman" pitchFamily="18" charset="0"/>
              </a:rPr>
              <a:t>hợp</a:t>
            </a:r>
            <a:r>
              <a:rPr lang="en-US" altLang="vi-VN" sz="2400" b="1" i="1" dirty="0">
                <a:latin typeface="Times New Roman" pitchFamily="18" charset="0"/>
                <a:cs typeface="Times New Roman" pitchFamily="18" charset="0"/>
              </a:rPr>
              <a:t> </a:t>
            </a:r>
            <a:r>
              <a:rPr lang="en-US" altLang="vi-VN" sz="2400" b="1" i="1" dirty="0" err="1">
                <a:latin typeface="Times New Roman" pitchFamily="18" charset="0"/>
                <a:cs typeface="Times New Roman" pitchFamily="18" charset="0"/>
              </a:rPr>
              <a:t>quốc</a:t>
            </a:r>
            <a:r>
              <a:rPr lang="en-US" altLang="vi-VN" sz="2400" b="1" i="1" dirty="0">
                <a:latin typeface="Times New Roman" pitchFamily="18" charset="0"/>
                <a:cs typeface="Times New Roman" pitchFamily="18" charset="0"/>
              </a:rPr>
              <a:t>, 2008</a:t>
            </a:r>
            <a:r>
              <a:rPr lang="en-US" altLang="vi-VN" sz="2400" b="1" i="1" dirty="0"/>
              <a:t>)</a:t>
            </a:r>
            <a:endParaRPr lang="en-US" alt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3930527771"/>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0"/>
            <a:ext cx="7162800" cy="990600"/>
          </a:xfrm>
        </p:spPr>
        <p:txBody>
          <a:bodyPr>
            <a:normAutofit/>
          </a:bodyPr>
          <a:lstStyle/>
          <a:p>
            <a:r>
              <a:rPr lang="en-US" sz="3000" b="1">
                <a:solidFill>
                  <a:srgbClr val="FF0000"/>
                </a:solidFill>
                <a:latin typeface="Times New Roman" pitchFamily="18" charset="0"/>
                <a:cs typeface="Times New Roman" pitchFamily="18" charset="0"/>
              </a:rPr>
              <a:t>Chiến lược phát triển kĩ năng xã hội </a:t>
            </a:r>
            <a:endParaRPr lang="en-US" sz="3000" b="1" dirty="0">
              <a:solidFill>
                <a:srgbClr val="FF0000"/>
              </a:solidFill>
              <a:latin typeface="Times New Roman" pitchFamily="18" charset="0"/>
              <a:cs typeface="Times New Roman" pitchFamily="18" charset="0"/>
            </a:endParaRPr>
          </a:p>
        </p:txBody>
      </p:sp>
      <p:sp>
        <p:nvSpPr>
          <p:cNvPr id="3" name="Rectangle 2"/>
          <p:cNvSpPr/>
          <p:nvPr/>
        </p:nvSpPr>
        <p:spPr>
          <a:xfrm>
            <a:off x="367145" y="2133600"/>
            <a:ext cx="8534400" cy="4616648"/>
          </a:xfrm>
          <a:prstGeom prst="rect">
            <a:avLst/>
          </a:prstGeom>
        </p:spPr>
        <p:txBody>
          <a:bodyPr wrap="square">
            <a:spAutoFit/>
          </a:bodyPr>
          <a:lstStyle/>
          <a:p>
            <a:pPr>
              <a:lnSpc>
                <a:spcPct val="150000"/>
              </a:lnSpc>
            </a:pPr>
            <a:r>
              <a:rPr lang="en-US" sz="2800">
                <a:latin typeface="Times New Roman" pitchFamily="18" charset="0"/>
                <a:cs typeface="Times New Roman" pitchFamily="18" charset="0"/>
              </a:rPr>
              <a:t>1. Chia nhỏ kĩ năng xã hội cần dạy</a:t>
            </a:r>
          </a:p>
          <a:p>
            <a:pPr>
              <a:lnSpc>
                <a:spcPct val="150000"/>
              </a:lnSpc>
            </a:pPr>
            <a:r>
              <a:rPr lang="en-US" sz="2800">
                <a:latin typeface="Times New Roman" pitchFamily="18" charset="0"/>
                <a:cs typeface="Times New Roman" pitchFamily="18" charset="0"/>
              </a:rPr>
              <a:t>2. Làm mẫu – bắt chước – tạo thói quen</a:t>
            </a:r>
          </a:p>
          <a:p>
            <a:pPr>
              <a:lnSpc>
                <a:spcPct val="150000"/>
              </a:lnSpc>
            </a:pPr>
            <a:r>
              <a:rPr lang="en-US" sz="2800">
                <a:latin typeface="Times New Roman" pitchFamily="18" charset="0"/>
                <a:cs typeface="Times New Roman" pitchFamily="18" charset="0"/>
              </a:rPr>
              <a:t>3. Sử dụng các hình thức gợi nhắc</a:t>
            </a:r>
          </a:p>
          <a:p>
            <a:pPr>
              <a:lnSpc>
                <a:spcPct val="150000"/>
              </a:lnSpc>
            </a:pPr>
            <a:r>
              <a:rPr lang="en-US" sz="2800">
                <a:latin typeface="Times New Roman" pitchFamily="18" charset="0"/>
                <a:cs typeface="Times New Roman" pitchFamily="18" charset="0"/>
              </a:rPr>
              <a:t>4. Hình thành kĩ năng tự giám sát</a:t>
            </a:r>
          </a:p>
          <a:p>
            <a:pPr>
              <a:lnSpc>
                <a:spcPct val="150000"/>
              </a:lnSpc>
            </a:pPr>
            <a:r>
              <a:rPr lang="en-US" sz="2800">
                <a:latin typeface="Times New Roman" pitchFamily="18" charset="0"/>
                <a:cs typeface="Times New Roman" pitchFamily="18" charset="0"/>
              </a:rPr>
              <a:t>5. Củng cố, khen thưởng kĩ năng xã hội</a:t>
            </a:r>
          </a:p>
          <a:p>
            <a:pPr>
              <a:lnSpc>
                <a:spcPct val="150000"/>
              </a:lnSpc>
            </a:pPr>
            <a:r>
              <a:rPr lang="en-US" sz="2800">
                <a:latin typeface="Times New Roman" pitchFamily="18" charset="0"/>
                <a:cs typeface="Times New Roman" pitchFamily="18" charset="0"/>
              </a:rPr>
              <a:t>6. Tạo tình huống để dạy kĩ năng xã hội</a:t>
            </a:r>
          </a:p>
          <a:p>
            <a:pPr>
              <a:lnSpc>
                <a:spcPct val="150000"/>
              </a:lnSpc>
            </a:pPr>
            <a:r>
              <a:rPr lang="en-US" sz="2800">
                <a:latin typeface="Times New Roman" pitchFamily="18" charset="0"/>
                <a:cs typeface="Times New Roman" pitchFamily="18" charset="0"/>
              </a:rPr>
              <a:t>7. Sử dụng câu chuyện xã hội</a:t>
            </a:r>
          </a:p>
        </p:txBody>
      </p:sp>
    </p:spTree>
    <p:extLst>
      <p:ext uri="{BB962C8B-B14F-4D97-AF65-F5344CB8AC3E}">
        <p14:creationId xmlns:p14="http://schemas.microsoft.com/office/powerpoint/2010/main" val="3710635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079752" cy="6841643"/>
          </a:xfrm>
          <a:prstGeom prst="rect">
            <a:avLst/>
          </a:prstGeom>
          <a:noFill/>
          <a:ln w="76200" cmpd="thinThick">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9195" y="186519"/>
            <a:ext cx="8502649" cy="646331"/>
          </a:xfrm>
          <a:prstGeom prst="rect">
            <a:avLst/>
          </a:prstGeom>
          <a:noFill/>
        </p:spPr>
        <p:txBody>
          <a:bodyPr wrap="none" lIns="91440" tIns="45720" rIns="91440" bIns="4572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Khi ai đó làm tôi đau hoặc tức giận, tôi sẽ:</a:t>
            </a:r>
          </a:p>
        </p:txBody>
      </p:sp>
      <p:cxnSp>
        <p:nvCxnSpPr>
          <p:cNvPr id="6" name="Straight Connector 5"/>
          <p:cNvCxnSpPr/>
          <p:nvPr/>
        </p:nvCxnSpPr>
        <p:spPr>
          <a:xfrm>
            <a:off x="703682" y="917941"/>
            <a:ext cx="7672387" cy="0"/>
          </a:xfrm>
          <a:prstGeom prst="line">
            <a:avLst/>
          </a:prstGeom>
          <a:ln w="412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407010" y="1581448"/>
            <a:ext cx="2644057" cy="584775"/>
          </a:xfrm>
          <a:prstGeom prst="rect">
            <a:avLst/>
          </a:prstGeom>
          <a:noFill/>
        </p:spPr>
        <p:txBody>
          <a:bodyPr wrap="none" lIns="91440" tIns="45720" rIns="91440" bIns="45720">
            <a:spAutoFit/>
          </a:bodyPr>
          <a:lstStyle/>
          <a:p>
            <a:pPr algn="ctr"/>
            <a:r>
              <a:rPr lang="en-US" sz="3200" b="1" cap="none" spc="0">
                <a:ln w="0"/>
                <a:solidFill>
                  <a:schemeClr val="tx1"/>
                </a:solidFill>
                <a:effectLst>
                  <a:outerShdw blurRad="38100" dist="19050" dir="2700000" algn="tl" rotWithShape="0">
                    <a:schemeClr val="dk1">
                      <a:alpha val="40000"/>
                    </a:schemeClr>
                  </a:outerShdw>
                </a:effectLst>
              </a:rPr>
              <a:t>1. Nhìn vào họ</a:t>
            </a:r>
          </a:p>
        </p:txBody>
      </p:sp>
      <p:graphicFrame>
        <p:nvGraphicFramePr>
          <p:cNvPr id="8" name="Diagram 7"/>
          <p:cNvGraphicFramePr/>
          <p:nvPr>
            <p:extLst>
              <p:ext uri="{D42A27DB-BD31-4B8C-83A1-F6EECF244321}">
                <p14:modId xmlns:p14="http://schemas.microsoft.com/office/powerpoint/2010/main" val="3827325194"/>
              </p:ext>
            </p:extLst>
          </p:nvPr>
        </p:nvGraphicFramePr>
        <p:xfrm>
          <a:off x="92418" y="863064"/>
          <a:ext cx="8794407" cy="600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a:clrChange>
              <a:clrFrom>
                <a:srgbClr val="DB9573"/>
              </a:clrFrom>
              <a:clrTo>
                <a:srgbClr val="DB9573">
                  <a:alpha val="0"/>
                </a:srgbClr>
              </a:clrTo>
            </a:clrChange>
            <a:extLst>
              <a:ext uri="{28A0092B-C50C-407E-A947-70E740481C1C}">
                <a14:useLocalDpi xmlns:a14="http://schemas.microsoft.com/office/drawing/2010/main" val="0"/>
              </a:ext>
            </a:extLst>
          </a:blip>
          <a:stretch>
            <a:fillRect/>
          </a:stretch>
        </p:blipFill>
        <p:spPr>
          <a:xfrm>
            <a:off x="746546" y="2786060"/>
            <a:ext cx="1077497" cy="814388"/>
          </a:xfrm>
          <a:prstGeom prst="rect">
            <a:avLst/>
          </a:prstGeom>
        </p:spPr>
      </p:pic>
      <p:pic>
        <p:nvPicPr>
          <p:cNvPr id="10" name="Picture 9"/>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1238" y="1323725"/>
            <a:ext cx="1227511" cy="842498"/>
          </a:xfrm>
          <a:prstGeom prst="rect">
            <a:avLst/>
          </a:prstGeom>
        </p:spPr>
      </p:pic>
      <p:sp>
        <p:nvSpPr>
          <p:cNvPr id="11" name="Multiply 10"/>
          <p:cNvSpPr/>
          <p:nvPr/>
        </p:nvSpPr>
        <p:spPr>
          <a:xfrm>
            <a:off x="1209913" y="2868825"/>
            <a:ext cx="323367" cy="32336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0" cstate="print">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73400" y="4148640"/>
            <a:ext cx="826572" cy="826572"/>
          </a:xfrm>
          <a:prstGeom prst="rect">
            <a:avLst/>
          </a:prstGeom>
        </p:spPr>
      </p:pic>
      <p:pic>
        <p:nvPicPr>
          <p:cNvPr id="13" name="Picture 12"/>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7000" l="25697" r="76161"/>
                    </a14:imgEffect>
                  </a14:imgLayer>
                </a14:imgProps>
              </a:ext>
              <a:ext uri="{28A0092B-C50C-407E-A947-70E740481C1C}">
                <a14:useLocalDpi xmlns:a14="http://schemas.microsoft.com/office/drawing/2010/main" val="0"/>
              </a:ext>
            </a:extLst>
          </a:blip>
          <a:srcRect l="32121" r="32353"/>
          <a:stretch/>
        </p:blipFill>
        <p:spPr>
          <a:xfrm>
            <a:off x="369195" y="5415158"/>
            <a:ext cx="754702" cy="986539"/>
          </a:xfrm>
          <a:prstGeom prst="rect">
            <a:avLst/>
          </a:prstGeom>
        </p:spPr>
      </p:pic>
    </p:spTree>
    <p:extLst>
      <p:ext uri="{BB962C8B-B14F-4D97-AF65-F5344CB8AC3E}">
        <p14:creationId xmlns:p14="http://schemas.microsoft.com/office/powerpoint/2010/main" val="1279474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079752" cy="6841643"/>
          </a:xfrm>
          <a:prstGeom prst="rect">
            <a:avLst/>
          </a:prstGeom>
          <a:noFill/>
          <a:ln w="76200" cmpd="thinThick">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89078" y="356129"/>
            <a:ext cx="7536590" cy="646331"/>
          </a:xfrm>
          <a:prstGeom prst="rect">
            <a:avLst/>
          </a:prstGeom>
          <a:noFill/>
        </p:spPr>
        <p:txBody>
          <a:bodyPr wrap="square" lIns="91440" tIns="45720" rIns="91440" bIns="45720">
            <a:spAutoFit/>
          </a:bodyPr>
          <a:lstStyle/>
          <a:p>
            <a:r>
              <a:rPr lang="en-US" sz="3600" b="1">
                <a:solidFill>
                  <a:srgbClr val="FF0000"/>
                </a:solidFill>
                <a:latin typeface="Times New Roman" panose="02020603050405020304" pitchFamily="18" charset="0"/>
                <a:cs typeface="Times New Roman" panose="02020603050405020304" pitchFamily="18" charset="0"/>
              </a:rPr>
              <a:t>Tôi đang bực bội                 tôi sẽ:</a:t>
            </a:r>
          </a:p>
        </p:txBody>
      </p:sp>
      <p:cxnSp>
        <p:nvCxnSpPr>
          <p:cNvPr id="6" name="Straight Connector 5"/>
          <p:cNvCxnSpPr/>
          <p:nvPr/>
        </p:nvCxnSpPr>
        <p:spPr>
          <a:xfrm>
            <a:off x="703682" y="1102293"/>
            <a:ext cx="7672387" cy="0"/>
          </a:xfrm>
          <a:prstGeom prst="line">
            <a:avLst/>
          </a:prstGeom>
          <a:ln w="412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08223" y="1257478"/>
            <a:ext cx="7536590" cy="646331"/>
          </a:xfrm>
          <a:prstGeom prst="rect">
            <a:avLst/>
          </a:prstGeom>
          <a:noFill/>
        </p:spPr>
        <p:txBody>
          <a:bodyPr wrap="square" lIns="91440" tIns="45720" rIns="91440" bIns="45720">
            <a:spAutoFit/>
          </a:bodyPr>
          <a:lstStyle/>
          <a:p>
            <a:r>
              <a:rPr lang="en-US" sz="3600" b="1">
                <a:solidFill>
                  <a:srgbClr val="FF0000"/>
                </a:solidFill>
                <a:latin typeface="Times New Roman" panose="02020603050405020304" pitchFamily="18" charset="0"/>
                <a:cs typeface="Times New Roman" panose="02020603050405020304" pitchFamily="18" charset="0"/>
              </a:rPr>
              <a:t>1.</a:t>
            </a:r>
            <a:r>
              <a:rPr lang="en-US" sz="3600" b="1">
                <a:solidFill>
                  <a:srgbClr val="0070C0"/>
                </a:solidFill>
                <a:latin typeface="Times New Roman" panose="02020603050405020304" pitchFamily="18" charset="0"/>
                <a:cs typeface="Times New Roman" panose="02020603050405020304" pitchFamily="18" charset="0"/>
              </a:rPr>
              <a:t> Ngồi xuống</a:t>
            </a:r>
          </a:p>
        </p:txBody>
      </p:sp>
      <p:sp>
        <p:nvSpPr>
          <p:cNvPr id="8" name="Rectangle 7"/>
          <p:cNvSpPr/>
          <p:nvPr/>
        </p:nvSpPr>
        <p:spPr>
          <a:xfrm>
            <a:off x="208223" y="2267386"/>
            <a:ext cx="7536590" cy="1200329"/>
          </a:xfrm>
          <a:prstGeom prst="rect">
            <a:avLst/>
          </a:prstGeom>
          <a:noFill/>
        </p:spPr>
        <p:txBody>
          <a:bodyPr wrap="square" lIns="91440" tIns="45720" rIns="91440" bIns="45720">
            <a:spAutoFit/>
          </a:bodyPr>
          <a:lstStyle/>
          <a:p>
            <a:r>
              <a:rPr lang="en-US" sz="3600" b="1">
                <a:solidFill>
                  <a:srgbClr val="FF0000"/>
                </a:solidFill>
                <a:latin typeface="Times New Roman" panose="02020603050405020304" pitchFamily="18" charset="0"/>
                <a:cs typeface="Times New Roman" panose="02020603050405020304" pitchFamily="18" charset="0"/>
              </a:rPr>
              <a:t>2. </a:t>
            </a:r>
            <a:r>
              <a:rPr lang="en-US" sz="3600" b="1">
                <a:solidFill>
                  <a:srgbClr val="00B050"/>
                </a:solidFill>
                <a:latin typeface="Times New Roman" panose="02020603050405020304" pitchFamily="18" charset="0"/>
                <a:cs typeface="Times New Roman" panose="02020603050405020304" pitchFamily="18" charset="0"/>
              </a:rPr>
              <a:t>Nắm hay tay</a:t>
            </a:r>
          </a:p>
          <a:p>
            <a:r>
              <a:rPr lang="en-US" sz="3600" b="1">
                <a:solidFill>
                  <a:srgbClr val="00B050"/>
                </a:solidFill>
                <a:latin typeface="Times New Roman" panose="02020603050405020304" pitchFamily="18" charset="0"/>
                <a:cs typeface="Times New Roman" panose="02020603050405020304" pitchFamily="18" charset="0"/>
              </a:rPr>
              <a:t>vào nhau</a:t>
            </a:r>
          </a:p>
        </p:txBody>
      </p:sp>
      <p:sp>
        <p:nvSpPr>
          <p:cNvPr id="9" name="Rectangle 8"/>
          <p:cNvSpPr/>
          <p:nvPr/>
        </p:nvSpPr>
        <p:spPr>
          <a:xfrm>
            <a:off x="208223" y="3751998"/>
            <a:ext cx="7536590" cy="1200329"/>
          </a:xfrm>
          <a:prstGeom prst="rect">
            <a:avLst/>
          </a:prstGeom>
          <a:noFill/>
        </p:spPr>
        <p:txBody>
          <a:bodyPr wrap="square" lIns="91440" tIns="45720" rIns="91440" bIns="45720">
            <a:spAutoFit/>
          </a:bodyPr>
          <a:lstStyle/>
          <a:p>
            <a:r>
              <a:rPr lang="en-US" sz="3600" b="1">
                <a:solidFill>
                  <a:srgbClr val="FF0000"/>
                </a:solidFill>
                <a:latin typeface="Times New Roman" panose="02020603050405020304" pitchFamily="18" charset="0"/>
                <a:cs typeface="Times New Roman" panose="02020603050405020304" pitchFamily="18" charset="0"/>
              </a:rPr>
              <a:t>3. </a:t>
            </a:r>
            <a:r>
              <a:rPr lang="en-US" sz="3600" b="1">
                <a:solidFill>
                  <a:srgbClr val="002060"/>
                </a:solidFill>
                <a:latin typeface="Times New Roman" panose="02020603050405020304" pitchFamily="18" charset="0"/>
                <a:cs typeface="Times New Roman" panose="02020603050405020304" pitchFamily="18" charset="0"/>
              </a:rPr>
              <a:t>Hít thở chậm</a:t>
            </a:r>
          </a:p>
          <a:p>
            <a:r>
              <a:rPr lang="en-US" sz="3600" b="1">
                <a:solidFill>
                  <a:srgbClr val="002060"/>
                </a:solidFill>
                <a:latin typeface="Times New Roman" panose="02020603050405020304" pitchFamily="18" charset="0"/>
                <a:cs typeface="Times New Roman" panose="02020603050405020304" pitchFamily="18" charset="0"/>
              </a:rPr>
              <a:t>       (5 lần)</a:t>
            </a:r>
          </a:p>
        </p:txBody>
      </p:sp>
      <p:sp>
        <p:nvSpPr>
          <p:cNvPr id="10" name="Rectangle 9"/>
          <p:cNvSpPr/>
          <p:nvPr/>
        </p:nvSpPr>
        <p:spPr>
          <a:xfrm>
            <a:off x="208223" y="5043291"/>
            <a:ext cx="7536590" cy="646331"/>
          </a:xfrm>
          <a:prstGeom prst="rect">
            <a:avLst/>
          </a:prstGeom>
          <a:noFill/>
        </p:spPr>
        <p:txBody>
          <a:bodyPr wrap="square" lIns="91440" tIns="45720" rIns="91440" bIns="45720">
            <a:spAutoFit/>
          </a:bodyPr>
          <a:lstStyle/>
          <a:p>
            <a:r>
              <a:rPr lang="en-US" sz="3600" b="1">
                <a:solidFill>
                  <a:srgbClr val="FF0000"/>
                </a:solidFill>
                <a:latin typeface="Times New Roman" panose="02020603050405020304" pitchFamily="18" charset="0"/>
                <a:cs typeface="Times New Roman" panose="02020603050405020304" pitchFamily="18" charset="0"/>
              </a:rPr>
              <a:t>4. </a:t>
            </a:r>
            <a:r>
              <a:rPr lang="en-US" sz="3600" b="1">
                <a:solidFill>
                  <a:srgbClr val="7030A0"/>
                </a:solidFill>
                <a:latin typeface="Times New Roman" panose="02020603050405020304" pitchFamily="18" charset="0"/>
                <a:cs typeface="Times New Roman" panose="02020603050405020304" pitchFamily="18" charset="0"/>
              </a:rPr>
              <a:t>Đếm đến 10</a:t>
            </a:r>
          </a:p>
        </p:txBody>
      </p:sp>
      <p:sp>
        <p:nvSpPr>
          <p:cNvPr id="11" name="Rectangle 10"/>
          <p:cNvSpPr/>
          <p:nvPr/>
        </p:nvSpPr>
        <p:spPr>
          <a:xfrm>
            <a:off x="208223" y="6125644"/>
            <a:ext cx="7536590" cy="646331"/>
          </a:xfrm>
          <a:prstGeom prst="rect">
            <a:avLst/>
          </a:prstGeom>
          <a:noFill/>
        </p:spPr>
        <p:txBody>
          <a:bodyPr wrap="square" lIns="91440" tIns="45720" rIns="91440" bIns="45720">
            <a:spAutoFit/>
          </a:bodyPr>
          <a:lstStyle/>
          <a:p>
            <a:r>
              <a:rPr lang="en-US" sz="3600" b="1">
                <a:solidFill>
                  <a:srgbClr val="FF0000"/>
                </a:solidFill>
                <a:latin typeface="Times New Roman" panose="02020603050405020304" pitchFamily="18" charset="0"/>
                <a:cs typeface="Times New Roman" panose="02020603050405020304" pitchFamily="18" charset="0"/>
              </a:rPr>
              <a:t>5. </a:t>
            </a:r>
            <a:r>
              <a:rPr lang="en-US" sz="3600" b="1">
                <a:solidFill>
                  <a:srgbClr val="C00000"/>
                </a:solidFill>
                <a:latin typeface="Times New Roman" panose="02020603050405020304" pitchFamily="18" charset="0"/>
                <a:cs typeface="Times New Roman" panose="02020603050405020304" pitchFamily="18" charset="0"/>
              </a:rPr>
              <a:t>Nói bằng lời</a:t>
            </a:r>
          </a:p>
        </p:txBody>
      </p:sp>
      <p:pic>
        <p:nvPicPr>
          <p:cNvPr id="12" name="Picture 11"/>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39876" y="85904"/>
            <a:ext cx="976312" cy="1016389"/>
          </a:xfrm>
          <a:prstGeom prst="rect">
            <a:avLst/>
          </a:prstGeom>
        </p:spPr>
      </p:pic>
      <p:pic>
        <p:nvPicPr>
          <p:cNvPr id="13" name="Picture 12"/>
          <p:cNvPicPr>
            <a:picLocks noChangeAspect="1"/>
          </p:cNvPicPr>
          <p:nvPr/>
        </p:nvPicPr>
        <p:blipFill rotWithShape="1">
          <a:blip r:embed="rId4" cstate="print">
            <a:clrChange>
              <a:clrFrom>
                <a:srgbClr val="EFEFEF"/>
              </a:clrFrom>
              <a:clrTo>
                <a:srgbClr val="EFEFEF">
                  <a:alpha val="0"/>
                </a:srgbClr>
              </a:clrTo>
            </a:clrChange>
            <a:extLst>
              <a:ext uri="{28A0092B-C50C-407E-A947-70E740481C1C}">
                <a14:useLocalDpi xmlns:a14="http://schemas.microsoft.com/office/drawing/2010/main" val="0"/>
              </a:ext>
            </a:extLst>
          </a:blip>
          <a:srcRect l="29841" r="30639"/>
          <a:stretch/>
        </p:blipFill>
        <p:spPr>
          <a:xfrm>
            <a:off x="3806451" y="1272685"/>
            <a:ext cx="814387" cy="854724"/>
          </a:xfrm>
          <a:prstGeom prst="rect">
            <a:avLst/>
          </a:prstGeom>
        </p:spPr>
      </p:pic>
      <p:pic>
        <p:nvPicPr>
          <p:cNvPr id="14"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47487" y="2359771"/>
            <a:ext cx="1341812" cy="1006359"/>
          </a:xfrm>
          <a:prstGeom prst="rect">
            <a:avLst/>
          </a:prstGeom>
        </p:spPr>
      </p:pic>
      <p:sp>
        <p:nvSpPr>
          <p:cNvPr id="15" name="Rectangle 14"/>
          <p:cNvSpPr/>
          <p:nvPr/>
        </p:nvSpPr>
        <p:spPr>
          <a:xfrm>
            <a:off x="6193283" y="2688490"/>
            <a:ext cx="2499764" cy="461665"/>
          </a:xfrm>
          <a:prstGeom prst="rect">
            <a:avLst/>
          </a:prstGeom>
          <a:noFill/>
        </p:spPr>
        <p:txBody>
          <a:bodyPr wrap="square" lIns="91440" tIns="45720" rIns="91440" bIns="45720">
            <a:spAutoFit/>
          </a:bodyPr>
          <a:lstStyle/>
          <a:p>
            <a:r>
              <a:rPr lang="en-US" sz="2400" b="1">
                <a:latin typeface="Times New Roman" panose="02020603050405020304" pitchFamily="18" charset="0"/>
                <a:cs typeface="Times New Roman" panose="02020603050405020304" pitchFamily="18" charset="0"/>
              </a:rPr>
              <a:t>  Tôi bình tĩnh lại</a:t>
            </a:r>
          </a:p>
        </p:txBody>
      </p:sp>
      <p:pic>
        <p:nvPicPr>
          <p:cNvPr id="16" name="Picture 15"/>
          <p:cNvPicPr>
            <a:picLocks noChangeAspect="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747487" y="3458515"/>
            <a:ext cx="1584776" cy="1584776"/>
          </a:xfrm>
          <a:prstGeom prst="rect">
            <a:avLst/>
          </a:prstGeom>
        </p:spPr>
      </p:pic>
      <p:pic>
        <p:nvPicPr>
          <p:cNvPr id="17" name="Picture 16"/>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715000" y="3467715"/>
            <a:ext cx="1283426" cy="1283426"/>
          </a:xfrm>
          <a:prstGeom prst="rect">
            <a:avLst/>
          </a:prstGeom>
        </p:spPr>
      </p:pic>
      <p:pic>
        <p:nvPicPr>
          <p:cNvPr id="18" name="Picture 17"/>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57629" y="3483641"/>
            <a:ext cx="722478" cy="722478"/>
          </a:xfrm>
          <a:prstGeom prst="rect">
            <a:avLst/>
          </a:prstGeom>
        </p:spPr>
      </p:pic>
      <p:sp>
        <p:nvSpPr>
          <p:cNvPr id="19" name="Rectangle 18"/>
          <p:cNvSpPr/>
          <p:nvPr/>
        </p:nvSpPr>
        <p:spPr>
          <a:xfrm>
            <a:off x="6619165" y="4466578"/>
            <a:ext cx="2251296" cy="461665"/>
          </a:xfrm>
          <a:prstGeom prst="rect">
            <a:avLst/>
          </a:prstGeom>
          <a:noFill/>
        </p:spPr>
        <p:txBody>
          <a:bodyPr wrap="square" lIns="91440" tIns="45720" rIns="91440" bIns="45720">
            <a:spAutoFit/>
          </a:bodyPr>
          <a:lstStyle/>
          <a:p>
            <a:r>
              <a:rPr lang="en-US" sz="2400" b="1">
                <a:latin typeface="Times New Roman" panose="02020603050405020304" pitchFamily="18" charset="0"/>
                <a:cs typeface="Times New Roman" panose="02020603050405020304" pitchFamily="18" charset="0"/>
              </a:rPr>
              <a:t>ảnh … cười vui</a:t>
            </a:r>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96898" y="4928243"/>
            <a:ext cx="927539" cy="927539"/>
          </a:xfrm>
          <a:prstGeom prst="rect">
            <a:avLst/>
          </a:prstGeom>
        </p:spPr>
      </p:pic>
      <p:pic>
        <p:nvPicPr>
          <p:cNvPr id="21" name="Picture 20"/>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3645" y="5995513"/>
            <a:ext cx="776462" cy="776462"/>
          </a:xfrm>
          <a:prstGeom prst="rect">
            <a:avLst/>
          </a:prstGeom>
        </p:spPr>
      </p:pic>
    </p:spTree>
    <p:extLst>
      <p:ext uri="{BB962C8B-B14F-4D97-AF65-F5344CB8AC3E}">
        <p14:creationId xmlns:p14="http://schemas.microsoft.com/office/powerpoint/2010/main" val="3226319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lnSpc>
                <a:spcPct val="150000"/>
              </a:lnSpc>
              <a:buNone/>
            </a:pPr>
            <a:endParaRPr lang="en-US" dirty="0">
              <a:latin typeface="Times New Roman" panose="02020603050405020304" pitchFamily="18" charset="0"/>
              <a:cs typeface="Times New Roman" panose="02020603050405020304" pitchFamily="18" charset="0"/>
            </a:endParaRPr>
          </a:p>
          <a:p>
            <a:pPr marL="0" indent="0">
              <a:lnSpc>
                <a:spcPct val="150000"/>
              </a:lnSpc>
              <a:buNone/>
            </a:pPr>
            <a:endParaRPr lang="en-US" dirty="0">
              <a:latin typeface="Times New Roman" panose="02020603050405020304" pitchFamily="18" charset="0"/>
              <a:cs typeface="Times New Roman" panose="02020603050405020304" pitchFamily="18" charset="0"/>
            </a:endParaRPr>
          </a:p>
          <a:p>
            <a:pPr marL="0" indent="0" algn="r">
              <a:lnSpc>
                <a:spcPct val="150000"/>
              </a:lnSpc>
              <a:buNone/>
            </a:pPr>
            <a:r>
              <a:rPr lang="en-US" dirty="0">
                <a:latin typeface="Times New Roman" panose="02020603050405020304" pitchFamily="18" charset="0"/>
                <a:cs typeface="Times New Roman" panose="02020603050405020304" pitchFamily="18" charset="0"/>
              </a:rPr>
              <a:t>         </a:t>
            </a:r>
          </a:p>
          <a:p>
            <a:pPr marL="0" indent="0" algn="r">
              <a:lnSpc>
                <a:spcPct val="150000"/>
              </a:lnSpc>
              <a:buNone/>
            </a:pPr>
            <a:r>
              <a:rPr lang="en-US" dirty="0" err="1">
                <a:solidFill>
                  <a:srgbClr val="FF0000"/>
                </a:solidFill>
                <a:latin typeface="Times New Roman" panose="02020603050405020304" pitchFamily="18" charset="0"/>
                <a:cs typeface="Times New Roman" panose="02020603050405020304" pitchFamily="18" charset="0"/>
              </a:rPr>
              <a:t>Trẻ</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tự</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kỷ</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không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khác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thường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trẻ</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chỉ</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cảm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nhận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thế</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giới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xung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quanh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theo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một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riêng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mình</a:t>
            </a:r>
            <a:r>
              <a:rPr lang="en-US" dirty="0">
                <a:solidFill>
                  <a:srgbClr val="FF0000"/>
                </a:solidFill>
                <a:latin typeface="Times New Roman" panose="02020603050405020304" pitchFamily="18" charset="0"/>
                <a:cs typeface="Times New Roman" panose="02020603050405020304" pitchFamily="18" charset="0"/>
              </a:rPr>
              <a:t> (Carol Gray)</a:t>
            </a:r>
          </a:p>
          <a:p>
            <a:pPr marL="0" indent="0">
              <a:lnSpc>
                <a:spcPct val="150000"/>
              </a:lnSpc>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762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1524000" y="914400"/>
            <a:ext cx="61722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0000"/>
                </a:solidFill>
                <a:latin typeface="Times New Roman" panose="02020603050405020304" pitchFamily="18" charset="0"/>
                <a:cs typeface="Times New Roman" panose="02020603050405020304" pitchFamily="18" charset="0"/>
              </a:rPr>
              <a:t>XIN CHÂN THÀNH CẢM ƠN </a:t>
            </a:r>
          </a:p>
          <a:p>
            <a:pPr algn="ctr"/>
            <a:r>
              <a:rPr lang="en-US" sz="3000" b="1" dirty="0">
                <a:solidFill>
                  <a:srgbClr val="FF0000"/>
                </a:solidFill>
                <a:latin typeface="Times New Roman" panose="02020603050405020304" pitchFamily="18" charset="0"/>
                <a:cs typeface="Times New Roman" panose="02020603050405020304" pitchFamily="18" charset="0"/>
              </a:rPr>
              <a:t>QUÝ THẦY CÔ ĐÃ LẮNG NGHE</a:t>
            </a:r>
          </a:p>
        </p:txBody>
      </p:sp>
    </p:spTree>
    <p:extLst>
      <p:ext uri="{BB962C8B-B14F-4D97-AF65-F5344CB8AC3E}">
        <p14:creationId xmlns:p14="http://schemas.microsoft.com/office/powerpoint/2010/main" val="1931435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3999" y="304800"/>
            <a:ext cx="7240400" cy="707886"/>
          </a:xfrm>
          <a:prstGeom prst="rect">
            <a:avLst/>
          </a:prstGeom>
        </p:spPr>
        <p:txBody>
          <a:bodyPr wrap="square">
            <a:spAutoFit/>
          </a:bodyPr>
          <a:lstStyle/>
          <a:p>
            <a:r>
              <a:rPr lang="en-US" sz="4000" b="1" dirty="0" err="1">
                <a:solidFill>
                  <a:srgbClr val="0070C0"/>
                </a:solidFill>
                <a:latin typeface="Times New Roman" pitchFamily="18" charset="0"/>
                <a:cs typeface="Times New Roman" pitchFamily="18" charset="0"/>
              </a:rPr>
              <a:t>Rối</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loạn</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phổ</a:t>
            </a:r>
            <a:r>
              <a:rPr lang="en-US" sz="4000" b="1" dirty="0">
                <a:solidFill>
                  <a:srgbClr val="0070C0"/>
                </a:solidFill>
                <a:latin typeface="Times New Roman" pitchFamily="18" charset="0"/>
                <a:cs typeface="Times New Roman" pitchFamily="18" charset="0"/>
              </a:rPr>
              <a:t> </a:t>
            </a:r>
            <a:r>
              <a:rPr lang="en-US" sz="4000" b="1" err="1">
                <a:solidFill>
                  <a:srgbClr val="0070C0"/>
                </a:solidFill>
                <a:latin typeface="Times New Roman" pitchFamily="18" charset="0"/>
                <a:cs typeface="Times New Roman" pitchFamily="18" charset="0"/>
              </a:rPr>
              <a:t>tự</a:t>
            </a:r>
            <a:r>
              <a:rPr lang="en-US" sz="4000" b="1">
                <a:solidFill>
                  <a:srgbClr val="0070C0"/>
                </a:solidFill>
                <a:latin typeface="Times New Roman" pitchFamily="18" charset="0"/>
                <a:cs typeface="Times New Roman" pitchFamily="18" charset="0"/>
              </a:rPr>
              <a:t> kỷ </a:t>
            </a:r>
            <a:r>
              <a:rPr lang="en-US" sz="4000" b="1" dirty="0" err="1">
                <a:solidFill>
                  <a:srgbClr val="0070C0"/>
                </a:solidFill>
                <a:latin typeface="Times New Roman" pitchFamily="18" charset="0"/>
                <a:cs typeface="Times New Roman" pitchFamily="18" charset="0"/>
              </a:rPr>
              <a:t>rất</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đa</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dạng</a:t>
            </a:r>
            <a:r>
              <a:rPr lang="en-US" sz="4000" b="1" dirty="0">
                <a:solidFill>
                  <a:srgbClr val="0070C0"/>
                </a:solidFill>
                <a:latin typeface="Times New Roman" pitchFamily="18" charset="0"/>
                <a:cs typeface="Times New Roman" pitchFamily="18" charset="0"/>
              </a:rPr>
              <a:t>!</a:t>
            </a:r>
            <a:endParaRPr lang="vi-VN" sz="4000" dirty="0">
              <a:solidFill>
                <a:srgbClr val="0070C0"/>
              </a:solidFill>
              <a:latin typeface="Times New Roman" pitchFamily="18" charset="0"/>
              <a:cs typeface="Times New Roman" pitchFamily="18" charset="0"/>
            </a:endParaRPr>
          </a:p>
        </p:txBody>
      </p:sp>
      <p:pic>
        <p:nvPicPr>
          <p:cNvPr id="9" name="Picture 8"/>
          <p:cNvPicPr/>
          <p:nvPr/>
        </p:nvPicPr>
        <p:blipFill rotWithShape="1">
          <a:blip r:embed="rId2"/>
          <a:srcRect l="16103" t="27135" r="29364" b="17723"/>
          <a:stretch/>
        </p:blipFill>
        <p:spPr bwMode="auto">
          <a:xfrm>
            <a:off x="838200" y="1295400"/>
            <a:ext cx="7543799" cy="4800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326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err="1">
                <a:solidFill>
                  <a:srgbClr val="7030A0"/>
                </a:solidFill>
                <a:latin typeface="Times New Roman" panose="02020603050405020304" pitchFamily="18" charset="0"/>
                <a:cs typeface="Times New Roman" panose="02020603050405020304" pitchFamily="18" charset="0"/>
              </a:rPr>
              <a:t>Rối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loạn</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phổ</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tự</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kỷ</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và</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hai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khiếm</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khuyết</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chính</a:t>
            </a:r>
            <a:endParaRPr lang="vi-VN" sz="32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602551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0663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558800" y="81280"/>
            <a:ext cx="7739380" cy="772160"/>
          </a:xfrm>
          <a:prstGeom prst="clou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s 4"/>
          <p:cNvSpPr/>
          <p:nvPr/>
        </p:nvSpPr>
        <p:spPr>
          <a:xfrm>
            <a:off x="1445895" y="206375"/>
            <a:ext cx="6325235" cy="521970"/>
          </a:xfrm>
          <a:prstGeom prst="rect">
            <a:avLst/>
          </a:prstGeom>
          <a:noFill/>
          <a:ln>
            <a:noFill/>
          </a:ln>
        </p:spPr>
        <p:txBody>
          <a:bodyPr wrap="none" rtlCol="0" anchor="t">
            <a:spAutoFit/>
          </a:bodyPr>
          <a:lstStyle/>
          <a:p>
            <a:pPr algn="ctr"/>
            <a:r>
              <a:rPr lang="en-US" altLang="zh-CN" sz="2800" b="1">
                <a:ln/>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GIAO TIẾP VÀ TƯƠNG TÁC XÃ HỘI</a:t>
            </a:r>
          </a:p>
        </p:txBody>
      </p:sp>
      <p:sp>
        <p:nvSpPr>
          <p:cNvPr id="6" name="Oval 5"/>
          <p:cNvSpPr/>
          <p:nvPr/>
        </p:nvSpPr>
        <p:spPr>
          <a:xfrm>
            <a:off x="320675" y="953770"/>
            <a:ext cx="734695" cy="71628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675" y="2368550"/>
            <a:ext cx="734695" cy="716280"/>
          </a:xfrm>
          <a:prstGeom prst="ellipse">
            <a:avLst/>
          </a:prstGeom>
          <a:solidFill>
            <a:srgbClr val="6BF661"/>
          </a:solidFill>
          <a:ln>
            <a:solidFill>
              <a:srgbClr val="6BF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675" y="3783965"/>
            <a:ext cx="734695" cy="71628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0675" y="5320665"/>
            <a:ext cx="734695" cy="716280"/>
          </a:xfrm>
          <a:prstGeom prst="ellipse">
            <a:avLst/>
          </a:prstGeom>
          <a:gradFill>
            <a:gsLst>
              <a:gs pos="0">
                <a:srgbClr val="012D86"/>
              </a:gs>
              <a:gs pos="100000">
                <a:srgbClr val="0E2557"/>
              </a:gs>
            </a:gsLst>
            <a:lin scaled="0"/>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Elbow Connector 9"/>
          <p:cNvCxnSpPr>
            <a:stCxn id="6" idx="4"/>
          </p:cNvCxnSpPr>
          <p:nvPr/>
        </p:nvCxnSpPr>
        <p:spPr>
          <a:xfrm rot="5400000" flipV="1">
            <a:off x="775335" y="1583055"/>
            <a:ext cx="330200" cy="504190"/>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rot="5400000" flipV="1">
            <a:off x="775335" y="2997835"/>
            <a:ext cx="330200" cy="504190"/>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5400000" flipV="1">
            <a:off x="775335" y="4413250"/>
            <a:ext cx="330200" cy="504190"/>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5400000" flipV="1">
            <a:off x="775335" y="6007100"/>
            <a:ext cx="330200" cy="504190"/>
          </a:xfrm>
          <a:prstGeom prst="bentConnector2">
            <a:avLst/>
          </a:prstGeom>
          <a:ln w="38100"/>
        </p:spPr>
        <p:style>
          <a:lnRef idx="1">
            <a:schemeClr val="accent1"/>
          </a:lnRef>
          <a:fillRef idx="0">
            <a:schemeClr val="accent1"/>
          </a:fillRef>
          <a:effectRef idx="0">
            <a:schemeClr val="accent1"/>
          </a:effectRef>
          <a:fontRef idx="minor">
            <a:schemeClr val="tx1"/>
          </a:fontRef>
        </p:style>
      </p:cxnSp>
      <p:sp>
        <p:nvSpPr>
          <p:cNvPr id="14" name="Rectangles 13"/>
          <p:cNvSpPr/>
          <p:nvPr/>
        </p:nvSpPr>
        <p:spPr>
          <a:xfrm>
            <a:off x="1174115" y="1591945"/>
            <a:ext cx="2726055" cy="62992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s 14"/>
          <p:cNvSpPr/>
          <p:nvPr/>
        </p:nvSpPr>
        <p:spPr>
          <a:xfrm>
            <a:off x="1119505" y="1615440"/>
            <a:ext cx="2859405" cy="583565"/>
          </a:xfrm>
          <a:prstGeom prst="rect">
            <a:avLst/>
          </a:prstGeom>
          <a:noFill/>
          <a:ln>
            <a:noFill/>
          </a:ln>
        </p:spPr>
        <p:txBody>
          <a:bodyPr wrap="square" rtlCol="0" anchor="t">
            <a:spAutoFit/>
          </a:bodyPr>
          <a:lstStyle/>
          <a:p>
            <a:pPr algn="ctr"/>
            <a:r>
              <a:rPr lang="en-US" altLang="zh-CN" sz="1600" b="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Gặp khó khăn trong việc </a:t>
            </a:r>
          </a:p>
          <a:p>
            <a:pPr algn="ctr"/>
            <a:r>
              <a:rPr lang="en-US" altLang="zh-CN" sz="1600" b="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hiểu và sử dụng ngôn ngữ</a:t>
            </a:r>
          </a:p>
        </p:txBody>
      </p:sp>
      <p:sp>
        <p:nvSpPr>
          <p:cNvPr id="16" name="Rectangles 15"/>
          <p:cNvSpPr/>
          <p:nvPr/>
        </p:nvSpPr>
        <p:spPr>
          <a:xfrm>
            <a:off x="1247140" y="2955290"/>
            <a:ext cx="2726055" cy="828040"/>
          </a:xfrm>
          <a:prstGeom prst="rect">
            <a:avLst/>
          </a:prstGeom>
          <a:solidFill>
            <a:srgbClr val="6BF661"/>
          </a:solidFill>
          <a:ln>
            <a:solidFill>
              <a:srgbClr val="6BF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s 16"/>
          <p:cNvSpPr/>
          <p:nvPr/>
        </p:nvSpPr>
        <p:spPr>
          <a:xfrm>
            <a:off x="1247140" y="2953385"/>
            <a:ext cx="2859405" cy="829945"/>
          </a:xfrm>
          <a:prstGeom prst="rect">
            <a:avLst/>
          </a:prstGeom>
          <a:noFill/>
          <a:ln>
            <a:noFill/>
          </a:ln>
        </p:spPr>
        <p:txBody>
          <a:bodyPr wrap="square" rtlCol="0" anchor="t">
            <a:spAutoFit/>
          </a:bodyPr>
          <a:lstStyle/>
          <a:p>
            <a:pPr algn="ctr"/>
            <a:r>
              <a:rPr lang="en-US" altLang="zh-CN" sz="1600" b="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Thụ động trong việc sử dụng ngôn ngữ để giao tiếp với người khác</a:t>
            </a:r>
          </a:p>
        </p:txBody>
      </p:sp>
      <p:sp>
        <p:nvSpPr>
          <p:cNvPr id="18" name="Rectangles 17"/>
          <p:cNvSpPr/>
          <p:nvPr/>
        </p:nvSpPr>
        <p:spPr>
          <a:xfrm>
            <a:off x="1235075" y="4476750"/>
            <a:ext cx="2872105" cy="62992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s 18"/>
          <p:cNvSpPr/>
          <p:nvPr/>
        </p:nvSpPr>
        <p:spPr>
          <a:xfrm>
            <a:off x="1235075" y="4523105"/>
            <a:ext cx="2859405" cy="583565"/>
          </a:xfrm>
          <a:prstGeom prst="rect">
            <a:avLst/>
          </a:prstGeom>
          <a:noFill/>
          <a:ln>
            <a:noFill/>
          </a:ln>
        </p:spPr>
        <p:txBody>
          <a:bodyPr wrap="square" rtlCol="0" anchor="t">
            <a:spAutoFit/>
          </a:bodyPr>
          <a:lstStyle/>
          <a:p>
            <a:pPr algn="ctr"/>
            <a:r>
              <a:rPr lang="en-US" altLang="zh-CN" sz="1600" b="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Dùng từ không có nghĩa và thường xuyên nhại lời</a:t>
            </a:r>
          </a:p>
        </p:txBody>
      </p:sp>
      <p:sp>
        <p:nvSpPr>
          <p:cNvPr id="20" name="Rectangles 19"/>
          <p:cNvSpPr/>
          <p:nvPr/>
        </p:nvSpPr>
        <p:spPr>
          <a:xfrm>
            <a:off x="1223010" y="5870575"/>
            <a:ext cx="2884170" cy="831850"/>
          </a:xfrm>
          <a:prstGeom prst="rect">
            <a:avLst/>
          </a:prstGeom>
          <a:gradFill>
            <a:gsLst>
              <a:gs pos="0">
                <a:srgbClr val="012D86"/>
              </a:gs>
              <a:gs pos="100000">
                <a:srgbClr val="0E2557"/>
              </a:gs>
            </a:gsLst>
            <a:lin scaled="0"/>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s 20"/>
          <p:cNvSpPr/>
          <p:nvPr/>
        </p:nvSpPr>
        <p:spPr>
          <a:xfrm>
            <a:off x="1235075" y="5870575"/>
            <a:ext cx="2859405" cy="829945"/>
          </a:xfrm>
          <a:prstGeom prst="rect">
            <a:avLst/>
          </a:prstGeom>
          <a:noFill/>
          <a:ln>
            <a:noFill/>
          </a:ln>
        </p:spPr>
        <p:txBody>
          <a:bodyPr wrap="square" rtlCol="0" anchor="t">
            <a:spAutoFit/>
          </a:bodyPr>
          <a:lstStyle/>
          <a:p>
            <a:pPr algn="ctr"/>
            <a:r>
              <a:rPr lang="en-US" altLang="zh-CN" sz="1600" b="1">
                <a:solidFill>
                  <a:schemeClr val="bg1"/>
                </a:solidFill>
                <a:effectLst>
                  <a:outerShdw blurRad="38100" dist="19050" dir="2700000" algn="tl" rotWithShape="0">
                    <a:schemeClr val="dk1">
                      <a:alpha val="40000"/>
                    </a:schemeClr>
                  </a:outerShdw>
                </a:effectLst>
                <a:latin typeface="Times New Roman" pitchFamily="18" charset="0"/>
                <a:cs typeface="Times New Roman" pitchFamily="18" charset="0"/>
              </a:rPr>
              <a:t>Khó khăn trong việc </a:t>
            </a:r>
          </a:p>
          <a:p>
            <a:pPr algn="ctr"/>
            <a:r>
              <a:rPr lang="en-US" altLang="zh-CN" sz="1600" b="1">
                <a:solidFill>
                  <a:schemeClr val="bg1"/>
                </a:solidFill>
                <a:effectLst>
                  <a:outerShdw blurRad="38100" dist="19050" dir="2700000" algn="tl" rotWithShape="0">
                    <a:schemeClr val="dk1">
                      <a:alpha val="40000"/>
                    </a:schemeClr>
                  </a:outerShdw>
                </a:effectLst>
                <a:latin typeface="Times New Roman" pitchFamily="18" charset="0"/>
                <a:cs typeface="Times New Roman" pitchFamily="18" charset="0"/>
              </a:rPr>
              <a:t>hiểu và sử dụng ngôn ngữ không lời</a:t>
            </a:r>
          </a:p>
        </p:txBody>
      </p:sp>
      <p:sp>
        <p:nvSpPr>
          <p:cNvPr id="22" name="Oval 21"/>
          <p:cNvSpPr/>
          <p:nvPr/>
        </p:nvSpPr>
        <p:spPr>
          <a:xfrm>
            <a:off x="5102860" y="882015"/>
            <a:ext cx="734695" cy="716280"/>
          </a:xfrm>
          <a:prstGeom prst="ellipse">
            <a:avLst/>
          </a:prstGeom>
          <a:solidFill>
            <a:srgbClr val="FF000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102860" y="2296795"/>
            <a:ext cx="734695" cy="716280"/>
          </a:xfrm>
          <a:prstGeom prst="ellipse">
            <a:avLst/>
          </a:prstGeom>
          <a:gradFill>
            <a:gsLst>
              <a:gs pos="0">
                <a:srgbClr val="7B32B2"/>
              </a:gs>
              <a:gs pos="100000">
                <a:srgbClr val="401A5D"/>
              </a:gs>
            </a:gsLst>
            <a:lin scaled="0"/>
          </a:gradFill>
          <a:ln>
            <a:solidFill>
              <a:srgbClr val="6BF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102860" y="3712210"/>
            <a:ext cx="734695" cy="716280"/>
          </a:xfrm>
          <a:prstGeom prst="ellipse">
            <a:avLst/>
          </a:prstGeom>
          <a:solidFill>
            <a:srgbClr val="FC05AA"/>
          </a:solidFill>
          <a:ln>
            <a:solidFill>
              <a:srgbClr val="FC0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102860" y="5248910"/>
            <a:ext cx="734695" cy="716280"/>
          </a:xfrm>
          <a:prstGeom prst="ellipse">
            <a:avLst/>
          </a:prstGeom>
          <a:solidFill>
            <a:srgbClr val="CC4E3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Elbow Connector 25"/>
          <p:cNvCxnSpPr>
            <a:stCxn id="22" idx="4"/>
          </p:cNvCxnSpPr>
          <p:nvPr/>
        </p:nvCxnSpPr>
        <p:spPr>
          <a:xfrm rot="5400000" flipV="1">
            <a:off x="5557520" y="1511300"/>
            <a:ext cx="330200" cy="504190"/>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5400000" flipV="1">
            <a:off x="5557520" y="2926080"/>
            <a:ext cx="330200" cy="504190"/>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5400000" flipV="1">
            <a:off x="5557520" y="4341495"/>
            <a:ext cx="330200" cy="504190"/>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rot="5400000" flipV="1">
            <a:off x="5557520" y="5935345"/>
            <a:ext cx="330200" cy="504190"/>
          </a:xfrm>
          <a:prstGeom prst="bentConnector2">
            <a:avLst/>
          </a:prstGeom>
          <a:ln w="38100"/>
        </p:spPr>
        <p:style>
          <a:lnRef idx="1">
            <a:schemeClr val="accent1"/>
          </a:lnRef>
          <a:fillRef idx="0">
            <a:schemeClr val="accent1"/>
          </a:fillRef>
          <a:effectRef idx="0">
            <a:schemeClr val="accent1"/>
          </a:effectRef>
          <a:fontRef idx="minor">
            <a:schemeClr val="tx1"/>
          </a:fontRef>
        </p:style>
      </p:cxnSp>
      <p:sp>
        <p:nvSpPr>
          <p:cNvPr id="30" name="Rectangles 29"/>
          <p:cNvSpPr/>
          <p:nvPr/>
        </p:nvSpPr>
        <p:spPr>
          <a:xfrm>
            <a:off x="5956300" y="1342390"/>
            <a:ext cx="3082290" cy="879475"/>
          </a:xfrm>
          <a:prstGeom prst="rect">
            <a:avLst/>
          </a:prstGeom>
          <a:solidFill>
            <a:srgbClr val="FF000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s 30"/>
          <p:cNvSpPr/>
          <p:nvPr/>
        </p:nvSpPr>
        <p:spPr>
          <a:xfrm>
            <a:off x="6017260" y="1391920"/>
            <a:ext cx="2859405" cy="829945"/>
          </a:xfrm>
          <a:prstGeom prst="rect">
            <a:avLst/>
          </a:prstGeom>
          <a:noFill/>
          <a:ln>
            <a:noFill/>
          </a:ln>
        </p:spPr>
        <p:txBody>
          <a:bodyPr wrap="square" rtlCol="0" anchor="t">
            <a:spAutoFit/>
          </a:bodyPr>
          <a:lstStyle/>
          <a:p>
            <a:pPr algn="ctr"/>
            <a:r>
              <a:rPr lang="en-US" altLang="zh-CN" sz="1600" b="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Khó khăn trong các quan hệ liên cá nhân, liên hệ mang tính xã hội.</a:t>
            </a:r>
          </a:p>
        </p:txBody>
      </p:sp>
      <p:sp>
        <p:nvSpPr>
          <p:cNvPr id="33" name="Rectangles 32"/>
          <p:cNvSpPr/>
          <p:nvPr/>
        </p:nvSpPr>
        <p:spPr>
          <a:xfrm>
            <a:off x="6029325" y="2958465"/>
            <a:ext cx="3008630" cy="583565"/>
          </a:xfrm>
          <a:prstGeom prst="rect">
            <a:avLst/>
          </a:prstGeom>
          <a:gradFill>
            <a:gsLst>
              <a:gs pos="0">
                <a:srgbClr val="7B32B2"/>
              </a:gs>
              <a:gs pos="100000">
                <a:srgbClr val="401A5D"/>
              </a:gs>
            </a:gsLst>
            <a:lin scaled="0"/>
          </a:gradFill>
          <a:ln>
            <a:noFill/>
          </a:ln>
        </p:spPr>
        <p:txBody>
          <a:bodyPr wrap="square" rtlCol="0" anchor="t">
            <a:spAutoFit/>
          </a:bodyPr>
          <a:lstStyle/>
          <a:p>
            <a:pPr algn="ctr"/>
            <a:r>
              <a:rPr lang="en-US" altLang="zh-CN" sz="1600" b="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Thiếu tiếp xúc bằng mắt và không đáp lại khi gọi tên</a:t>
            </a:r>
          </a:p>
        </p:txBody>
      </p:sp>
      <p:sp>
        <p:nvSpPr>
          <p:cNvPr id="35" name="Rectangles 34"/>
          <p:cNvSpPr/>
          <p:nvPr/>
        </p:nvSpPr>
        <p:spPr>
          <a:xfrm>
            <a:off x="6029325" y="4428490"/>
            <a:ext cx="3008630" cy="829945"/>
          </a:xfrm>
          <a:prstGeom prst="rect">
            <a:avLst/>
          </a:prstGeom>
          <a:solidFill>
            <a:srgbClr val="FC05AA"/>
          </a:solidFill>
          <a:ln>
            <a:solidFill>
              <a:srgbClr val="FC05AA"/>
            </a:solidFill>
          </a:ln>
        </p:spPr>
        <p:txBody>
          <a:bodyPr wrap="square" rtlCol="0" anchor="t">
            <a:spAutoFit/>
          </a:bodyPr>
          <a:lstStyle/>
          <a:p>
            <a:pPr algn="ctr"/>
            <a:r>
              <a:rPr lang="en-US" altLang="zh-CN" sz="16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Thích</a:t>
            </a:r>
            <a:r>
              <a:rPr lang="en-US" altLang="zh-CN" sz="16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6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các</a:t>
            </a:r>
            <a:r>
              <a:rPr lang="en-US" altLang="zh-CN" sz="16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6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hoạt</a:t>
            </a:r>
            <a:r>
              <a:rPr lang="en-US" altLang="zh-CN" sz="16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6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động</a:t>
            </a:r>
            <a:r>
              <a:rPr lang="en-US" altLang="zh-CN" sz="16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6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một</a:t>
            </a:r>
            <a:r>
              <a:rPr lang="en-US" altLang="zh-CN" sz="16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6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mình</a:t>
            </a:r>
            <a:r>
              <a:rPr lang="en-US" altLang="zh-CN" sz="16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6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ít</a:t>
            </a:r>
            <a:r>
              <a:rPr lang="en-US" altLang="zh-CN" sz="16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chia </a:t>
            </a:r>
            <a:r>
              <a:rPr lang="en-US" altLang="zh-CN" sz="16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sẻ</a:t>
            </a:r>
            <a:r>
              <a:rPr lang="en-US" altLang="zh-CN" sz="16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6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mối</a:t>
            </a:r>
            <a:r>
              <a:rPr lang="en-US" altLang="zh-CN" sz="16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6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quan</a:t>
            </a:r>
            <a:r>
              <a:rPr lang="en-US" altLang="zh-CN" sz="16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6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tâm</a:t>
            </a:r>
            <a:r>
              <a:rPr lang="en-US" altLang="zh-CN" sz="16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6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tình</a:t>
            </a:r>
            <a:r>
              <a:rPr lang="en-US" altLang="zh-CN" sz="16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6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cảm</a:t>
            </a:r>
            <a:endParaRPr lang="en-US" altLang="zh-CN" sz="16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endParaRPr>
          </a:p>
        </p:txBody>
      </p:sp>
      <p:sp>
        <p:nvSpPr>
          <p:cNvPr id="37" name="Rectangles 36"/>
          <p:cNvSpPr/>
          <p:nvPr/>
        </p:nvSpPr>
        <p:spPr>
          <a:xfrm>
            <a:off x="5956300" y="6036945"/>
            <a:ext cx="3082290" cy="583565"/>
          </a:xfrm>
          <a:prstGeom prst="rect">
            <a:avLst/>
          </a:prstGeom>
          <a:solidFill>
            <a:srgbClr val="CC4E3F"/>
          </a:solidFill>
          <a:ln>
            <a:noFill/>
          </a:ln>
        </p:spPr>
        <p:txBody>
          <a:bodyPr wrap="square" rtlCol="0" anchor="t">
            <a:spAutoFit/>
          </a:bodyPr>
          <a:lstStyle/>
          <a:p>
            <a:pPr algn="ctr"/>
            <a:r>
              <a:rPr lang="en-US" altLang="zh-CN" sz="1600" b="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Hạn chế khởi xướng, </a:t>
            </a:r>
          </a:p>
          <a:p>
            <a:pPr algn="ctr"/>
            <a:r>
              <a:rPr lang="en-US" altLang="zh-CN" sz="1600" b="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bắt chước</a:t>
            </a:r>
          </a:p>
        </p:txBody>
      </p:sp>
      <p:cxnSp>
        <p:nvCxnSpPr>
          <p:cNvPr id="46" name="Straight Connector 45"/>
          <p:cNvCxnSpPr/>
          <p:nvPr/>
        </p:nvCxnSpPr>
        <p:spPr>
          <a:xfrm flipH="1">
            <a:off x="5389880" y="2398395"/>
            <a:ext cx="241300" cy="6286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91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80130" y="1885315"/>
            <a:ext cx="2047240" cy="206565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s 1"/>
          <p:cNvSpPr/>
          <p:nvPr/>
        </p:nvSpPr>
        <p:spPr>
          <a:xfrm>
            <a:off x="3579813" y="2249170"/>
            <a:ext cx="2106930" cy="1337945"/>
          </a:xfrm>
          <a:prstGeom prst="rect">
            <a:avLst/>
          </a:prstGeom>
          <a:noFill/>
          <a:ln>
            <a:noFill/>
          </a:ln>
        </p:spPr>
        <p:txBody>
          <a:bodyPr wrap="none" rtlCol="0" anchor="t">
            <a:spAutoFit/>
          </a:bodyPr>
          <a:lstStyle/>
          <a:p>
            <a:pPr algn="ctr">
              <a:lnSpc>
                <a:spcPct val="150000"/>
              </a:lnSpc>
            </a:pPr>
            <a:r>
              <a:rPr lang="en-US" altLang="zh-CN" b="1">
                <a:ln/>
                <a:solidFill>
                  <a:schemeClr val="tx1"/>
                </a:solidFill>
                <a:effectLst>
                  <a:outerShdw blurRad="38100" dist="19050" dir="2700000" algn="tl" rotWithShape="0">
                    <a:schemeClr val="dk1">
                      <a:alpha val="40000"/>
                    </a:schemeClr>
                  </a:outerShdw>
                </a:effectLst>
                <a:latin typeface="Tahoma" panose="020B0604030504040204" charset="0"/>
                <a:cs typeface="Tahoma" panose="020B0604030504040204" charset="0"/>
              </a:rPr>
              <a:t>SỰ RẬP KHUÔN, </a:t>
            </a:r>
          </a:p>
          <a:p>
            <a:pPr algn="ctr">
              <a:lnSpc>
                <a:spcPct val="150000"/>
              </a:lnSpc>
            </a:pPr>
            <a:r>
              <a:rPr lang="en-US" altLang="zh-CN" b="1">
                <a:ln/>
                <a:solidFill>
                  <a:schemeClr val="tx1"/>
                </a:solidFill>
                <a:effectLst>
                  <a:outerShdw blurRad="38100" dist="19050" dir="2700000" algn="tl" rotWithShape="0">
                    <a:schemeClr val="dk1">
                      <a:alpha val="40000"/>
                    </a:schemeClr>
                  </a:outerShdw>
                </a:effectLst>
                <a:latin typeface="Tahoma" panose="020B0604030504040204" charset="0"/>
                <a:cs typeface="Tahoma" panose="020B0604030504040204" charset="0"/>
              </a:rPr>
              <a:t>CỨNG NHẮC, </a:t>
            </a:r>
          </a:p>
          <a:p>
            <a:pPr algn="ctr">
              <a:lnSpc>
                <a:spcPct val="150000"/>
              </a:lnSpc>
            </a:pPr>
            <a:r>
              <a:rPr lang="en-US" altLang="zh-CN" b="1">
                <a:ln/>
                <a:solidFill>
                  <a:schemeClr val="tx1"/>
                </a:solidFill>
                <a:effectLst>
                  <a:outerShdw blurRad="38100" dist="19050" dir="2700000" algn="tl" rotWithShape="0">
                    <a:schemeClr val="dk1">
                      <a:alpha val="40000"/>
                    </a:schemeClr>
                  </a:outerShdw>
                </a:effectLst>
                <a:latin typeface="Tahoma" panose="020B0604030504040204" charset="0"/>
                <a:cs typeface="Tahoma" panose="020B0604030504040204" charset="0"/>
              </a:rPr>
              <a:t>NHẮC LẠI</a:t>
            </a:r>
          </a:p>
        </p:txBody>
      </p:sp>
      <p:sp>
        <p:nvSpPr>
          <p:cNvPr id="6" name="Rectangles 5"/>
          <p:cNvSpPr/>
          <p:nvPr/>
        </p:nvSpPr>
        <p:spPr>
          <a:xfrm>
            <a:off x="5861050" y="596265"/>
            <a:ext cx="3190240" cy="923330"/>
          </a:xfrm>
          <a:prstGeom prst="rect">
            <a:avLst/>
          </a:prstGeom>
          <a:solidFill>
            <a:schemeClr val="accent2">
              <a:lumMod val="75000"/>
            </a:schemeClr>
          </a:solidFill>
          <a:ln>
            <a:noFill/>
          </a:ln>
        </p:spPr>
        <p:txBody>
          <a:bodyPr wrap="square" rtlCol="0" anchor="t">
            <a:spAutoFit/>
          </a:bodyPr>
          <a:lstStyle/>
          <a:p>
            <a:pPr algn="ctr">
              <a:lnSpc>
                <a:spcPct val="150000"/>
              </a:lnSpc>
            </a:pPr>
            <a:r>
              <a:rPr lang="en-US" altLang="zh-CN" sz="12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Có</a:t>
            </a:r>
            <a:r>
              <a:rPr lang="en-US" altLang="zh-CN" sz="12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2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sở</a:t>
            </a:r>
            <a:r>
              <a:rPr lang="en-US" altLang="zh-CN" sz="12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2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thích</a:t>
            </a:r>
            <a:r>
              <a:rPr lang="en-US" altLang="zh-CN" sz="12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2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hạn</a:t>
            </a:r>
            <a:r>
              <a:rPr lang="en-US" altLang="zh-CN" sz="12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2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hẹp</a:t>
            </a:r>
            <a:r>
              <a:rPr lang="en-US" altLang="zh-CN" sz="12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p>
          <a:p>
            <a:pPr algn="ctr">
              <a:lnSpc>
                <a:spcPct val="150000"/>
              </a:lnSpc>
            </a:pPr>
            <a:r>
              <a:rPr lang="en-US" altLang="zh-CN" sz="12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gắn</a:t>
            </a:r>
            <a:r>
              <a:rPr lang="en-US" altLang="zh-CN" sz="12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2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bó</a:t>
            </a:r>
            <a:r>
              <a:rPr lang="en-US" altLang="zh-CN" sz="12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2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quá</a:t>
            </a:r>
            <a:r>
              <a:rPr lang="en-US" altLang="zh-CN" sz="12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2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mức</a:t>
            </a:r>
            <a:r>
              <a:rPr lang="en-US" altLang="zh-CN" sz="12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2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với</a:t>
            </a:r>
            <a:r>
              <a:rPr lang="en-US" altLang="zh-CN" sz="12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2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đồ</a:t>
            </a:r>
            <a:r>
              <a:rPr lang="en-US" altLang="zh-CN" sz="12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2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vật</a:t>
            </a:r>
            <a:r>
              <a:rPr lang="en-US" altLang="zh-CN" sz="12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p>
          <a:p>
            <a:pPr algn="ctr">
              <a:lnSpc>
                <a:spcPct val="150000"/>
              </a:lnSpc>
            </a:pPr>
            <a:r>
              <a:rPr lang="en-US" altLang="zh-CN" sz="12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nói</a:t>
            </a:r>
            <a:r>
              <a:rPr lang="en-US" altLang="zh-CN" sz="12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2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không</a:t>
            </a:r>
            <a:r>
              <a:rPr lang="en-US" altLang="zh-CN" sz="12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2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ngừng</a:t>
            </a:r>
            <a:r>
              <a:rPr lang="en-US" altLang="zh-CN" sz="12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2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về</a:t>
            </a:r>
            <a:r>
              <a:rPr lang="en-US" altLang="zh-CN" sz="12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2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điều</a:t>
            </a:r>
            <a:r>
              <a:rPr lang="en-US" altLang="zh-CN" sz="12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2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trẻ</a:t>
            </a:r>
            <a:r>
              <a:rPr lang="en-US" altLang="zh-CN" sz="12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 </a:t>
            </a:r>
            <a:r>
              <a:rPr lang="en-US" altLang="zh-CN" sz="1200" b="1" dirty="0" err="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thích</a:t>
            </a:r>
            <a:endParaRPr lang="en-US" altLang="zh-CN" sz="1200" b="1" dirty="0">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endParaRPr>
          </a:p>
        </p:txBody>
      </p:sp>
      <p:sp>
        <p:nvSpPr>
          <p:cNvPr id="9" name="Rounded Rectangle 8"/>
          <p:cNvSpPr/>
          <p:nvPr/>
        </p:nvSpPr>
        <p:spPr>
          <a:xfrm>
            <a:off x="6291580" y="92075"/>
            <a:ext cx="2759710" cy="560292"/>
          </a:xfrm>
          <a:prstGeom prst="roundRect">
            <a:avLst>
              <a:gd name="adj" fmla="val 12776"/>
            </a:avLst>
          </a:prstGeom>
          <a:solidFill>
            <a:schemeClr val="accent1">
              <a:lumMod val="20000"/>
              <a:lumOff val="80000"/>
            </a:schemeClr>
          </a:solidFill>
          <a:ln>
            <a:noFill/>
          </a:ln>
        </p:spPr>
        <p:txBody>
          <a:bodyPr wrap="square" rtlCol="0" anchor="t">
            <a:spAutoFit/>
          </a:bodyPr>
          <a:lstStyle/>
          <a:p>
            <a:pPr algn="ctr">
              <a:lnSpc>
                <a:spcPct val="150000"/>
              </a:lnSpc>
            </a:pPr>
            <a:r>
              <a:rPr lang="en-US" altLang="zh-CN" b="1">
                <a:solidFill>
                  <a:schemeClr val="tx1"/>
                </a:solidFill>
                <a:effectLst>
                  <a:outerShdw blurRad="38100" dist="19050" dir="2700000" algn="tl" rotWithShape="0">
                    <a:schemeClr val="dk1">
                      <a:alpha val="40000"/>
                    </a:schemeClr>
                  </a:outerShdw>
                </a:effectLst>
                <a:latin typeface="Tahoma" panose="020B0604030504040204" charset="0"/>
                <a:cs typeface="Tahoma" panose="020B0604030504040204" charset="0"/>
              </a:rPr>
              <a:t>Sở thích hạn hẹp</a:t>
            </a:r>
          </a:p>
        </p:txBody>
      </p:sp>
      <p:sp>
        <p:nvSpPr>
          <p:cNvPr id="12" name="Rectangles 11"/>
          <p:cNvSpPr/>
          <p:nvPr/>
        </p:nvSpPr>
        <p:spPr>
          <a:xfrm>
            <a:off x="5861050" y="2752090"/>
            <a:ext cx="3190240" cy="1198880"/>
          </a:xfrm>
          <a:prstGeom prst="rect">
            <a:avLst/>
          </a:prstGeom>
          <a:gradFill>
            <a:gsLst>
              <a:gs pos="0">
                <a:srgbClr val="FE4444"/>
              </a:gs>
              <a:gs pos="100000">
                <a:srgbClr val="832B2B"/>
              </a:gs>
            </a:gsLst>
            <a:lin scaled="0"/>
          </a:gradFill>
          <a:ln>
            <a:noFill/>
          </a:ln>
        </p:spPr>
        <p:txBody>
          <a:bodyPr wrap="square" rtlCol="0" anchor="t">
            <a:spAutoFit/>
          </a:bodyPr>
          <a:lstStyle/>
          <a:p>
            <a:pPr algn="ctr">
              <a:lnSpc>
                <a:spcPct val="150000"/>
              </a:lnSpc>
            </a:pPr>
            <a:r>
              <a:rPr lang="en-US" altLang="zh-CN" sz="1200" b="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Khó chịu và chống đối khi có sự thay đổi. Trẻ cần được báo trước và làm quen, thích nghi với những sự thay đổi đó</a:t>
            </a:r>
          </a:p>
        </p:txBody>
      </p:sp>
      <p:sp>
        <p:nvSpPr>
          <p:cNvPr id="13" name="Rounded Rectangle 12"/>
          <p:cNvSpPr/>
          <p:nvPr/>
        </p:nvSpPr>
        <p:spPr>
          <a:xfrm>
            <a:off x="6291580" y="2247900"/>
            <a:ext cx="2759710" cy="547720"/>
          </a:xfrm>
          <a:prstGeom prst="roundRect">
            <a:avLst>
              <a:gd name="adj" fmla="val 12776"/>
            </a:avLst>
          </a:prstGeom>
          <a:solidFill>
            <a:schemeClr val="accent1">
              <a:lumMod val="20000"/>
              <a:lumOff val="80000"/>
            </a:schemeClr>
          </a:solidFill>
          <a:ln>
            <a:noFill/>
          </a:ln>
        </p:spPr>
        <p:txBody>
          <a:bodyPr wrap="square" rtlCol="0" anchor="t">
            <a:spAutoFit/>
          </a:bodyPr>
          <a:lstStyle/>
          <a:p>
            <a:pPr algn="ctr">
              <a:lnSpc>
                <a:spcPct val="150000"/>
              </a:lnSpc>
            </a:pPr>
            <a:r>
              <a:rPr lang="en-US" altLang="zh-CN" b="1">
                <a:solidFill>
                  <a:schemeClr val="tx1"/>
                </a:solidFill>
                <a:effectLst>
                  <a:outerShdw blurRad="38100" dist="19050" dir="2700000" algn="tl" rotWithShape="0">
                    <a:schemeClr val="dk1">
                      <a:alpha val="40000"/>
                    </a:schemeClr>
                  </a:outerShdw>
                </a:effectLst>
                <a:latin typeface="Tahoma" panose="020B0604030504040204" charset="0"/>
                <a:cs typeface="Tahoma" panose="020B0604030504040204" charset="0"/>
              </a:rPr>
              <a:t>Thích sự ổn định</a:t>
            </a:r>
          </a:p>
        </p:txBody>
      </p:sp>
      <p:sp>
        <p:nvSpPr>
          <p:cNvPr id="14" name="Rectangles 13"/>
          <p:cNvSpPr/>
          <p:nvPr/>
        </p:nvSpPr>
        <p:spPr>
          <a:xfrm>
            <a:off x="3499485" y="5403850"/>
            <a:ext cx="3190240" cy="922020"/>
          </a:xfrm>
          <a:prstGeom prst="rect">
            <a:avLst/>
          </a:prstGeom>
          <a:gradFill>
            <a:gsLst>
              <a:gs pos="0">
                <a:srgbClr val="FBFB11"/>
              </a:gs>
              <a:gs pos="100000">
                <a:srgbClr val="838309"/>
              </a:gs>
            </a:gsLst>
            <a:lin scaled="0"/>
          </a:gradFill>
          <a:ln>
            <a:noFill/>
          </a:ln>
        </p:spPr>
        <p:txBody>
          <a:bodyPr wrap="square" rtlCol="0" anchor="t">
            <a:spAutoFit/>
          </a:bodyPr>
          <a:lstStyle/>
          <a:p>
            <a:pPr algn="ctr">
              <a:lnSpc>
                <a:spcPct val="150000"/>
              </a:lnSpc>
            </a:pPr>
            <a:r>
              <a:rPr lang="en-US" altLang="zh-CN" sz="1200" b="1">
                <a:solidFill>
                  <a:schemeClr val="tx1"/>
                </a:solidFill>
                <a:effectLst>
                  <a:outerShdw blurRad="38100" dist="19050" dir="2700000" algn="tl" rotWithShape="0">
                    <a:schemeClr val="dk1">
                      <a:alpha val="40000"/>
                    </a:schemeClr>
                  </a:outerShdw>
                </a:effectLst>
                <a:latin typeface="Tahoma" panose="020B0604030504040204" charset="0"/>
                <a:cs typeface="Tahoma" panose="020B0604030504040204" charset="0"/>
              </a:rPr>
              <a:t>Có thể có những phản ứng khác thường khi trẻ nghe, nhìn, nếm, ngửi, chạm vào vật gì đó</a:t>
            </a:r>
          </a:p>
        </p:txBody>
      </p:sp>
      <p:sp>
        <p:nvSpPr>
          <p:cNvPr id="15" name="Rounded Rectangle 14"/>
          <p:cNvSpPr/>
          <p:nvPr/>
        </p:nvSpPr>
        <p:spPr>
          <a:xfrm>
            <a:off x="2724785" y="4918075"/>
            <a:ext cx="3136265" cy="550222"/>
          </a:xfrm>
          <a:prstGeom prst="roundRect">
            <a:avLst>
              <a:gd name="adj" fmla="val 12776"/>
            </a:avLst>
          </a:prstGeom>
          <a:solidFill>
            <a:schemeClr val="accent1">
              <a:lumMod val="20000"/>
              <a:lumOff val="80000"/>
            </a:schemeClr>
          </a:solidFill>
          <a:ln>
            <a:noFill/>
          </a:ln>
        </p:spPr>
        <p:txBody>
          <a:bodyPr wrap="square" rtlCol="0" anchor="t">
            <a:spAutoFit/>
          </a:bodyPr>
          <a:lstStyle/>
          <a:p>
            <a:pPr algn="ctr">
              <a:lnSpc>
                <a:spcPct val="150000"/>
              </a:lnSpc>
            </a:pPr>
            <a:r>
              <a:rPr lang="en-US" altLang="zh-CN" b="1">
                <a:solidFill>
                  <a:schemeClr val="tx1"/>
                </a:solidFill>
                <a:effectLst>
                  <a:outerShdw blurRad="38100" dist="19050" dir="2700000" algn="tl" rotWithShape="0">
                    <a:schemeClr val="dk1">
                      <a:alpha val="40000"/>
                    </a:schemeClr>
                  </a:outerShdw>
                </a:effectLst>
                <a:latin typeface="Tahoma" panose="020B0604030504040204" charset="0"/>
                <a:cs typeface="Tahoma" panose="020B0604030504040204" charset="0"/>
              </a:rPr>
              <a:t>Cảm giác trơ hoặc nhạy</a:t>
            </a:r>
          </a:p>
        </p:txBody>
      </p:sp>
      <p:sp>
        <p:nvSpPr>
          <p:cNvPr id="16" name="Rectangles 15"/>
          <p:cNvSpPr/>
          <p:nvPr/>
        </p:nvSpPr>
        <p:spPr>
          <a:xfrm>
            <a:off x="389890" y="822325"/>
            <a:ext cx="3190240" cy="645160"/>
          </a:xfrm>
          <a:prstGeom prst="rect">
            <a:avLst/>
          </a:prstGeom>
          <a:solidFill>
            <a:schemeClr val="accent6">
              <a:lumMod val="60000"/>
              <a:lumOff val="40000"/>
            </a:schemeClr>
          </a:solidFill>
          <a:ln>
            <a:noFill/>
          </a:ln>
        </p:spPr>
        <p:txBody>
          <a:bodyPr wrap="square" rtlCol="0" anchor="t">
            <a:spAutoFit/>
          </a:bodyPr>
          <a:lstStyle/>
          <a:p>
            <a:pPr algn="ctr">
              <a:lnSpc>
                <a:spcPct val="150000"/>
              </a:lnSpc>
            </a:pPr>
            <a:r>
              <a:rPr lang="en-US" altLang="zh-CN" sz="1200" b="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Có cử động cơ thể và lời nói lặp đi lặp lại nhiều lần, có thể nhại lời</a:t>
            </a:r>
          </a:p>
        </p:txBody>
      </p:sp>
      <p:sp>
        <p:nvSpPr>
          <p:cNvPr id="17" name="Rounded Rectangle 16"/>
          <p:cNvSpPr/>
          <p:nvPr/>
        </p:nvSpPr>
        <p:spPr>
          <a:xfrm>
            <a:off x="131445" y="274320"/>
            <a:ext cx="2759710" cy="547720"/>
          </a:xfrm>
          <a:prstGeom prst="roundRect">
            <a:avLst>
              <a:gd name="adj" fmla="val 12776"/>
            </a:avLst>
          </a:prstGeom>
          <a:solidFill>
            <a:schemeClr val="accent1">
              <a:lumMod val="20000"/>
              <a:lumOff val="80000"/>
            </a:schemeClr>
          </a:solidFill>
          <a:ln>
            <a:noFill/>
          </a:ln>
        </p:spPr>
        <p:txBody>
          <a:bodyPr wrap="square" rtlCol="0" anchor="t">
            <a:spAutoFit/>
          </a:bodyPr>
          <a:lstStyle/>
          <a:p>
            <a:pPr algn="ctr">
              <a:lnSpc>
                <a:spcPct val="150000"/>
              </a:lnSpc>
            </a:pPr>
            <a:r>
              <a:rPr lang="en-US" altLang="zh-CN" b="1">
                <a:solidFill>
                  <a:schemeClr val="tx1"/>
                </a:solidFill>
                <a:effectLst>
                  <a:outerShdw blurRad="38100" dist="19050" dir="2700000" algn="tl" rotWithShape="0">
                    <a:schemeClr val="dk1">
                      <a:alpha val="40000"/>
                    </a:schemeClr>
                  </a:outerShdw>
                </a:effectLst>
                <a:latin typeface="Tahoma" panose="020B0604030504040204" charset="0"/>
                <a:cs typeface="Tahoma" panose="020B0604030504040204" charset="0"/>
              </a:rPr>
              <a:t>Hành vi lặp lại</a:t>
            </a:r>
          </a:p>
        </p:txBody>
      </p:sp>
      <p:sp>
        <p:nvSpPr>
          <p:cNvPr id="18" name="Rectangles 17"/>
          <p:cNvSpPr/>
          <p:nvPr/>
        </p:nvSpPr>
        <p:spPr>
          <a:xfrm>
            <a:off x="215265" y="3329305"/>
            <a:ext cx="3190240" cy="1198880"/>
          </a:xfrm>
          <a:prstGeom prst="rect">
            <a:avLst/>
          </a:prstGeom>
          <a:solidFill>
            <a:srgbClr val="6BF661"/>
          </a:solidFill>
          <a:ln>
            <a:noFill/>
          </a:ln>
        </p:spPr>
        <p:txBody>
          <a:bodyPr wrap="square" rtlCol="0" anchor="t">
            <a:spAutoFit/>
          </a:bodyPr>
          <a:lstStyle/>
          <a:p>
            <a:pPr algn="ctr">
              <a:lnSpc>
                <a:spcPct val="150000"/>
              </a:lnSpc>
            </a:pPr>
            <a:r>
              <a:rPr lang="en-US" altLang="zh-CN" sz="1200" b="1">
                <a:solidFill>
                  <a:schemeClr val="bg1"/>
                </a:solidFill>
                <a:effectLst>
                  <a:outerShdw blurRad="38100" dist="19050" dir="2700000" algn="tl" rotWithShape="0">
                    <a:schemeClr val="dk1">
                      <a:alpha val="40000"/>
                    </a:schemeClr>
                  </a:outerShdw>
                </a:effectLst>
                <a:latin typeface="Tahoma" panose="020B0604030504040204" charset="0"/>
                <a:cs typeface="Tahoma" panose="020B0604030504040204" charset="0"/>
              </a:rPr>
              <a:t>Chơi với đồ vật một cách rập khuôn,  kì quặc. Thực hiện máy móc những gì học được mà không liên hệ  vào các tình huống cụ thể</a:t>
            </a:r>
          </a:p>
        </p:txBody>
      </p:sp>
      <p:sp>
        <p:nvSpPr>
          <p:cNvPr id="19" name="Rounded Rectangle 18"/>
          <p:cNvSpPr/>
          <p:nvPr/>
        </p:nvSpPr>
        <p:spPr>
          <a:xfrm>
            <a:off x="86360" y="2752090"/>
            <a:ext cx="3448050" cy="657436"/>
          </a:xfrm>
          <a:prstGeom prst="roundRect">
            <a:avLst>
              <a:gd name="adj" fmla="val 41512"/>
            </a:avLst>
          </a:prstGeom>
          <a:solidFill>
            <a:schemeClr val="accent1">
              <a:lumMod val="20000"/>
              <a:lumOff val="80000"/>
            </a:schemeClr>
          </a:solidFill>
          <a:ln>
            <a:noFill/>
          </a:ln>
        </p:spPr>
        <p:txBody>
          <a:bodyPr wrap="square" rtlCol="0" anchor="t">
            <a:spAutoFit/>
          </a:bodyPr>
          <a:lstStyle/>
          <a:p>
            <a:pPr algn="ctr">
              <a:lnSpc>
                <a:spcPct val="150000"/>
              </a:lnSpc>
            </a:pPr>
            <a:r>
              <a:rPr lang="en-US" altLang="zh-CN" sz="1400" b="1">
                <a:solidFill>
                  <a:schemeClr val="tx1"/>
                </a:solidFill>
                <a:effectLst>
                  <a:outerShdw blurRad="38100" dist="19050" dir="2700000" algn="tl" rotWithShape="0">
                    <a:schemeClr val="dk1">
                      <a:alpha val="40000"/>
                    </a:schemeClr>
                  </a:outerShdw>
                </a:effectLst>
                <a:latin typeface="Tahoma" panose="020B0604030504040204" charset="0"/>
                <a:cs typeface="Tahoma" panose="020B0604030504040204" charset="0"/>
              </a:rPr>
              <a:t>Hành động rập khuôn, định hình</a:t>
            </a:r>
          </a:p>
        </p:txBody>
      </p:sp>
      <p:cxnSp>
        <p:nvCxnSpPr>
          <p:cNvPr id="20" name="Curved Connector 19"/>
          <p:cNvCxnSpPr>
            <a:stCxn id="4" idx="0"/>
            <a:endCxn id="16" idx="3"/>
          </p:cNvCxnSpPr>
          <p:nvPr/>
        </p:nvCxnSpPr>
        <p:spPr>
          <a:xfrm rot="16200000" flipV="1">
            <a:off x="3721735" y="1003300"/>
            <a:ext cx="740410" cy="1023620"/>
          </a:xfrm>
          <a:prstGeom prst="curvedConnector2">
            <a:avLst/>
          </a:prstGeom>
          <a:ln w="381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4" idx="0"/>
            <a:endCxn id="6" idx="1"/>
          </p:cNvCxnSpPr>
          <p:nvPr/>
        </p:nvCxnSpPr>
        <p:spPr>
          <a:xfrm rot="5400000" flipH="1" flipV="1">
            <a:off x="4818708" y="842973"/>
            <a:ext cx="827385" cy="1257300"/>
          </a:xfrm>
          <a:prstGeom prst="curvedConnector2">
            <a:avLst/>
          </a:prstGeom>
          <a:ln w="381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4" idx="4"/>
            <a:endCxn id="12" idx="1"/>
          </p:cNvCxnSpPr>
          <p:nvPr/>
        </p:nvCxnSpPr>
        <p:spPr>
          <a:xfrm rot="5400000" flipH="1" flipV="1">
            <a:off x="4932680" y="3022600"/>
            <a:ext cx="599440" cy="1257300"/>
          </a:xfrm>
          <a:prstGeom prst="curvedConnector4">
            <a:avLst>
              <a:gd name="adj1" fmla="val -39725"/>
              <a:gd name="adj2" fmla="val 90707"/>
            </a:avLst>
          </a:prstGeom>
          <a:ln w="381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rot="5400000">
            <a:off x="4050665" y="4370070"/>
            <a:ext cx="943610" cy="152400"/>
          </a:xfrm>
          <a:prstGeom prst="curvedConnector3">
            <a:avLst>
              <a:gd name="adj1" fmla="val 50067"/>
            </a:avLst>
          </a:prstGeom>
          <a:ln w="381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4" idx="4"/>
          </p:cNvCxnSpPr>
          <p:nvPr/>
        </p:nvCxnSpPr>
        <p:spPr>
          <a:xfrm rot="5400000" flipH="1">
            <a:off x="3685540" y="3032760"/>
            <a:ext cx="591820" cy="1244600"/>
          </a:xfrm>
          <a:prstGeom prst="curvedConnector4">
            <a:avLst>
              <a:gd name="adj1" fmla="val -40236"/>
              <a:gd name="adj2" fmla="val 91071"/>
            </a:avLst>
          </a:prstGeom>
          <a:ln w="381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587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b="1" dirty="0">
                <a:solidFill>
                  <a:srgbClr val="FF0000"/>
                </a:solidFill>
                <a:latin typeface="Times New Roman" panose="02020603050405020304" pitchFamily="18" charset="0"/>
                <a:cs typeface="Times New Roman" panose="02020603050405020304" pitchFamily="18" charset="0"/>
              </a:rPr>
              <a:t>RỐI LOẠN CẢM GIÁC </a:t>
            </a:r>
          </a:p>
        </p:txBody>
      </p:sp>
      <p:sp>
        <p:nvSpPr>
          <p:cNvPr id="3" name="Content Placeholder 2"/>
          <p:cNvSpPr>
            <a:spLocks noGrp="1"/>
          </p:cNvSpPr>
          <p:nvPr>
            <p:ph idx="1"/>
          </p:nvPr>
        </p:nvSpPr>
        <p:spPr>
          <a:xfrm>
            <a:off x="533400" y="2514600"/>
            <a:ext cx="8229600" cy="4525963"/>
          </a:xfrm>
        </p:spPr>
        <p:txBody>
          <a:bodyPr/>
          <a:lstStyle/>
          <a:p>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8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Rối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a:t>
            </a:r>
            <a:r>
              <a:rPr lang="en-US" dirty="0" err="1">
                <a:solidFill>
                  <a:srgbClr val="FF0000"/>
                </a:solidFill>
                <a:latin typeface="Times New Roman" panose="02020603050405020304" pitchFamily="18" charset="0"/>
                <a:cs typeface="Times New Roman" panose="02020603050405020304" pitchFamily="18" charset="0"/>
              </a:rPr>
              <a:t>tìm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kiếm</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ít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nhạy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a:solidFill>
                  <a:srgbClr val="0070C0"/>
                </a:solidFill>
                <a:latin typeface="Times New Roman" panose="02020603050405020304" pitchFamily="18" charset="0"/>
                <a:cs typeface="Times New Roman" panose="02020603050405020304" pitchFamily="18" charset="0"/>
              </a:rPr>
              <a:t>“né </a:t>
            </a:r>
            <a:r>
              <a:rPr lang="en-US" dirty="0" err="1">
                <a:solidFill>
                  <a:srgbClr val="0070C0"/>
                </a:solidFill>
                <a:latin typeface="Times New Roman" panose="02020603050405020304" pitchFamily="18" charset="0"/>
                <a:cs typeface="Times New Roman" panose="02020603050405020304" pitchFamily="18" charset="0"/>
              </a:rPr>
              <a:t>tránh</a:t>
            </a:r>
            <a:r>
              <a:rPr lang="en-US" dirty="0">
                <a:solidFill>
                  <a:srgbClr val="0070C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quá</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nhạy</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giác</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416711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3256</TotalTime>
  <Words>2393</Words>
  <Application>Microsoft Office PowerPoint</Application>
  <PresentationFormat>Trình chiếu Trên màn hình (4:3)</PresentationFormat>
  <Paragraphs>263</Paragraphs>
  <Slides>44</Slides>
  <Notes>1</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44</vt:i4>
      </vt:variant>
    </vt:vector>
  </HeadingPairs>
  <TitlesOfParts>
    <vt:vector size="52" baseType="lpstr">
      <vt:lpstr>Arial</vt:lpstr>
      <vt:lpstr>Bookman Old Style</vt:lpstr>
      <vt:lpstr>Calibri</vt:lpstr>
      <vt:lpstr>Tahoma</vt:lpstr>
      <vt:lpstr>Times New Roman</vt:lpstr>
      <vt:lpstr>UVN Ai Cap</vt:lpstr>
      <vt:lpstr>Wingdings</vt:lpstr>
      <vt:lpstr>Office Theme</vt:lpstr>
      <vt:lpstr>Bản trình bày PowerPoint</vt:lpstr>
      <vt:lpstr>MỤC ĐÍCH CHIA SẺ</vt:lpstr>
      <vt:lpstr>Bản trình bày PowerPoint</vt:lpstr>
      <vt:lpstr>Bản trình bày PowerPoint</vt:lpstr>
      <vt:lpstr>Bản trình bày PowerPoint</vt:lpstr>
      <vt:lpstr>Rối loạn phổ tự kỷ và hai khiếm khuyết chính</vt:lpstr>
      <vt:lpstr>Bản trình bày PowerPoint</vt:lpstr>
      <vt:lpstr>Bản trình bày PowerPoint</vt:lpstr>
      <vt:lpstr>RỐI LOẠN CẢM GIÁC </vt:lpstr>
      <vt:lpstr>“Văn hóa Tự kỷ” </vt:lpstr>
      <vt:lpstr> Điểm mạnh </vt:lpstr>
      <vt:lpstr>Hạn chế</vt:lpstr>
      <vt:lpstr>Hạn chế chú ý chung</vt:lpstr>
      <vt:lpstr>Bản trình bày PowerPoint</vt:lpstr>
      <vt:lpstr>HỖ TRỢ TRẺ RỐI LOẠN  PHỔ TỰ KỶ</vt:lpstr>
      <vt:lpstr>                                              1. Kỹ năng giao tiếp         Dùng lời nói:       </vt:lpstr>
      <vt:lpstr>Bản trình bày PowerPoint</vt:lpstr>
      <vt:lpstr>Kết hợp nhiều cách hỗ trợ gợi nhắc </vt:lpstr>
      <vt:lpstr>Giao tiếp bổ trợ và thay thế</vt:lpstr>
      <vt:lpstr>Hướng dẫn có hỗ trợ hình ảnh</vt:lpstr>
      <vt:lpstr>Hướng dẫn có hỗ trợ hình ảnh</vt:lpstr>
      <vt:lpstr>Hướng dẫn có hỗ trợ hình ảnh</vt:lpstr>
      <vt:lpstr>                 Bảng lựa chọn</vt:lpstr>
      <vt:lpstr>Hình ảnh hóa và cấu trúc hóa</vt:lpstr>
      <vt:lpstr>Cấu trúc hóa môi trường vật chất</vt:lpstr>
      <vt:lpstr>Bản trình bày PowerPoint</vt:lpstr>
      <vt:lpstr>Bản trình bày PowerPoint</vt:lpstr>
      <vt:lpstr>Bản trình bày PowerPoint</vt:lpstr>
      <vt:lpstr>Bảng trước - sau</vt:lpstr>
      <vt:lpstr>Cấu trúc hóa hoạt động </vt:lpstr>
      <vt:lpstr>Bản trình bày PowerPoint</vt:lpstr>
      <vt:lpstr>Hình ảnh hóa và cấu trúc thông tin </vt:lpstr>
      <vt:lpstr>    2. Cảm giác</vt:lpstr>
      <vt:lpstr>3. HÀNH VI</vt:lpstr>
      <vt:lpstr>CẤU TRÚC HÀNH VI</vt:lpstr>
      <vt:lpstr>QUẢN LÝ HÀNH VI</vt:lpstr>
      <vt:lpstr>* Tình huống 1: Bé C (7 tuổi, chỉ mới nói được  “ạ”, “bim” và “ipad”, tự đánh tay vào đầu và khóc lóc. - Kết quả phân tích chức năng hành vi: Được phần thưởng vật chất (Ipad) </vt:lpstr>
      <vt:lpstr>* Tình huống 2:  Nam ( 2 tuổi) ném đồ chơi qua cửa sổ - Kết quả phân tích chức năng hành vi: Đạt được phần thưởng tự thân (trẻ thích cảm giác ném và thấy đồ chơi rơi xuống)</vt:lpstr>
      <vt:lpstr>4. Kỹ năng xã hội</vt:lpstr>
      <vt:lpstr>Chiến lược phát triển kĩ năng xã hội </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PHƯƠNG PHÁP GIÁO DỤC HÒA NHẬP TRẺ RỐI LOẠN PHỔ TỰ KỶ  Dành cho Cán bộ quản lý và Giáo viên Mầm non</dc:title>
  <dc:creator>LanAnh</dc:creator>
  <cp:lastModifiedBy>C Thao</cp:lastModifiedBy>
  <cp:revision>112</cp:revision>
  <cp:lastPrinted>2020-08-10T10:45:16Z</cp:lastPrinted>
  <dcterms:created xsi:type="dcterms:W3CDTF">2020-08-06T03:35:43Z</dcterms:created>
  <dcterms:modified xsi:type="dcterms:W3CDTF">2020-09-11T08:29:16Z</dcterms:modified>
</cp:coreProperties>
</file>